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74" r:id="rId3"/>
  </p:sldMasterIdLst>
  <p:sldIdLst>
    <p:sldId id="282" r:id="rId4"/>
    <p:sldId id="279" r:id="rId5"/>
    <p:sldId id="280" r:id="rId6"/>
    <p:sldId id="256" r:id="rId7"/>
    <p:sldId id="272" r:id="rId8"/>
    <p:sldId id="259" r:id="rId9"/>
    <p:sldId id="273" r:id="rId10"/>
    <p:sldId id="274" r:id="rId11"/>
    <p:sldId id="260" r:id="rId12"/>
    <p:sldId id="275" r:id="rId13"/>
    <p:sldId id="276" r:id="rId14"/>
    <p:sldId id="268" r:id="rId15"/>
    <p:sldId id="263" r:id="rId16"/>
    <p:sldId id="265" r:id="rId17"/>
    <p:sldId id="262" r:id="rId18"/>
    <p:sldId id="284" r:id="rId19"/>
    <p:sldId id="270" r:id="rId20"/>
    <p:sldId id="286" r:id="rId21"/>
    <p:sldId id="285" r:id="rId2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FRIx8JuMDwJ1oTBm7GhjA==" hashData="aPj8/8lJS7stLBEjQFO2ux/nS/L6StgpCtyreZbvFUgwvGfwLfGPX56jB7hkKVilDkmWPVac9fkWnYW4XVxG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4F"/>
    <a:srgbClr val="0000FF"/>
    <a:srgbClr val="FF7C80"/>
    <a:srgbClr val="FFCCFF"/>
    <a:srgbClr val="DC22DC"/>
    <a:srgbClr val="4613C7"/>
    <a:srgbClr val="14D9F4"/>
    <a:srgbClr val="0000CC"/>
    <a:srgbClr val="660066"/>
    <a:srgbClr val="FC0C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71" d="100"/>
          <a:sy n="71" d="100"/>
        </p:scale>
        <p:origin x="5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6940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6053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0679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053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85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7057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9847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4360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81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237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1631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840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728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3433B-DCFB-4256-B1DB-60E3777A3161}" type="datetimeFigureOut">
              <a:rPr lang="es-ES" smtClean="0"/>
              <a:t>19/07/2015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A2B7A8-4B07-4E83-8938-C8488EF2F7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55768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82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F7EE9-82FC-48B5-89E3-C43E3A217E50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19/07/2015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B37C9-2C23-4058-B208-49F8A145CF2D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140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4.gif"/><Relationship Id="rId7" Type="http://schemas.microsoft.com/office/2007/relationships/hdphoto" Target="../media/hdphoto2.wdp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2"/>
          <a:stretch/>
        </p:blipFill>
        <p:spPr>
          <a:xfrm>
            <a:off x="0" y="107576"/>
            <a:ext cx="12115801" cy="675042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63271" y="0"/>
            <a:ext cx="923812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800" b="1" dirty="0" smtClean="0">
                <a:ln>
                  <a:solidFill>
                    <a:srgbClr val="FFFF00"/>
                  </a:solidFill>
                </a:ln>
                <a:solidFill>
                  <a:srgbClr val="FF00FF"/>
                </a:solidFill>
                <a:latin typeface="Monotype Corsiva" panose="03010101010201010101" pitchFamily="66" charset="0"/>
              </a:rPr>
              <a:t>No Resulta Fácil</a:t>
            </a:r>
            <a:endParaRPr lang="es-ES" sz="8800" b="1" dirty="0">
              <a:ln>
                <a:solidFill>
                  <a:srgbClr val="FFFF00"/>
                </a:solidFill>
              </a:ln>
              <a:solidFill>
                <a:srgbClr val="FF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56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09_José Luis Perales - No Resulta Facil.wav"/>
          </p:stSnd>
        </p:sndAc>
      </p:transition>
    </mc:Choice>
    <mc:Fallback xmlns="">
      <p:transition spd="slow" advTm="8000">
        <p:sndAc>
          <p:stSnd>
            <p:snd r:embed="rId4" name="09_José Luis Perales - No Resulta Fac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11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pi.ning.com/files/-i6IiG*TvNQXhHd1pAGSW*u0x4Ocd3kkk-v5APbacGbUMf2DoXh8hnCaVzkCc2vZz9DV8jPINEbboH4DaIQ4SybPD-xNWwfp/NOLLORE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4616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772" t="951" r="1135"/>
          <a:stretch/>
        </p:blipFill>
        <p:spPr>
          <a:xfrm>
            <a:off x="0" y="0"/>
            <a:ext cx="12192000" cy="700591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970060" y="174813"/>
            <a:ext cx="52219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resulta fácil </a:t>
            </a:r>
            <a:b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olvidarlo todo y empezar de nuevo </a:t>
            </a:r>
            <a:b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resulta fácil</a:t>
            </a:r>
            <a:r>
              <a:rPr lang="es-ES" sz="3200" b="1" dirty="0">
                <a:solidFill>
                  <a:srgbClr val="0070C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3442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894" y="6087436"/>
            <a:ext cx="4007225" cy="770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ángulo 2"/>
          <p:cNvSpPr/>
          <p:nvPr/>
        </p:nvSpPr>
        <p:spPr>
          <a:xfrm>
            <a:off x="6212542" y="5780782"/>
            <a:ext cx="646803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ignorar </a:t>
            </a:r>
            <a:r>
              <a:rPr lang="es-ES" sz="3200" b="1" dirty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la huella que ha dejado un beso </a:t>
            </a:r>
            <a:br>
              <a:rPr lang="es-ES" sz="3200" b="1" dirty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 smtClean="0">
                <a:solidFill>
                  <a:srgbClr val="FF0066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</a:t>
            </a:r>
            <a:endParaRPr lang="es-ES" sz="3200" b="1" dirty="0">
              <a:solidFill>
                <a:srgbClr val="FF0066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782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wind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3.googleusercontent.com/-R4LLtBUMKUw/UzrcKDmYJ4I/AAAAAAAADSM/zCdR8NQhjxk/w702-h493-no/te%2Bprocurando%2Bsemp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46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627528" y="5380672"/>
            <a:ext cx="110579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rgbClr val="E52335"/>
                  </a:glow>
                </a:effectLst>
                <a:latin typeface="Monotype Corsiva" panose="03010101010201010101" pitchFamily="66" charset="0"/>
              </a:rPr>
              <a:t>no resulta fácil </a:t>
            </a:r>
          </a:p>
          <a:p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Cuando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se ha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querido, encontrar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de nuevo</a:t>
            </a:r>
            <a:r>
              <a:rPr lang="es-ES" b="1" dirty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arial" panose="020B0604020202020204" pitchFamily="34" charset="0"/>
              </a:rPr>
              <a:t> 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lo 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que se ha </a:t>
            </a:r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perdido</a:t>
            </a:r>
            <a:r>
              <a:rPr lang="es-ES" sz="3200" b="1" dirty="0">
                <a:solidFill>
                  <a:srgbClr val="FFC0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, </a:t>
            </a:r>
          </a:p>
        </p:txBody>
      </p:sp>
    </p:spTree>
    <p:extLst>
      <p:ext uri="{BB962C8B-B14F-4D97-AF65-F5344CB8AC3E}">
        <p14:creationId xmlns:p14="http://schemas.microsoft.com/office/powerpoint/2010/main" val="844720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enoperpetuo.files.wordpress.com/2014/12/mujer_pens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04800" y="191850"/>
            <a:ext cx="61901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D3355B"/>
                  </a:glow>
                </a:effectLst>
                <a:latin typeface="Monotype Corsiva" panose="03010101010201010101" pitchFamily="66" charset="0"/>
              </a:rPr>
              <a:t>No resulta fácil ,no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rgbClr val="D3355B"/>
                  </a:glow>
                </a:effectLst>
                <a:latin typeface="Monotype Corsiva" panose="03010101010201010101" pitchFamily="66" charset="0"/>
              </a:rPr>
              <a:t>resulta fácil, </a:t>
            </a:r>
            <a:endParaRPr lang="es-ES" sz="3200" b="1" dirty="0" smtClean="0">
              <a:solidFill>
                <a:srgbClr val="FFFF00"/>
              </a:solidFill>
              <a:effectLst>
                <a:glow rad="228600">
                  <a:srgbClr val="D3355B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D3355B"/>
                  </a:glow>
                </a:effectLst>
                <a:latin typeface="Monotype Corsiva" panose="03010101010201010101" pitchFamily="66" charset="0"/>
              </a:rPr>
              <a:t>despertar </a:t>
            </a:r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rgbClr val="D3355B"/>
                  </a:glow>
                </a:effectLst>
                <a:latin typeface="Monotype Corsiva" panose="03010101010201010101" pitchFamily="66" charset="0"/>
              </a:rPr>
              <a:t>el alma cuando se ha dormido</a:t>
            </a:r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250356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ikarakoz.kz/wp-content/uploads/2012/04/23-300x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-1" y="5087614"/>
            <a:ext cx="45047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  <a:t>No es tan hermoso</a:t>
            </a:r>
            <a:r>
              <a:rPr lang="es-ES" sz="3600" b="1" dirty="0">
                <a:solidFill>
                  <a:srgbClr val="7030A0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  <a:t> </a:t>
            </a:r>
            <a:br>
              <a:rPr lang="es-ES" sz="3600" b="1" dirty="0">
                <a:solidFill>
                  <a:srgbClr val="7030A0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</a:br>
            <a:r>
              <a:rPr lang="es-ES" sz="3600" b="1" dirty="0">
                <a:solidFill>
                  <a:srgbClr val="0000FF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  <a:t>ver la luna en la ventana</a:t>
            </a:r>
            <a:r>
              <a:rPr lang="es-ES" sz="3600" b="1" dirty="0">
                <a:solidFill>
                  <a:srgbClr val="7030A0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  <a:t> </a:t>
            </a:r>
            <a:br>
              <a:rPr lang="es-ES" sz="3600" b="1" dirty="0">
                <a:solidFill>
                  <a:srgbClr val="7030A0"/>
                </a:solidFill>
                <a:effectLst>
                  <a:glow rad="228600">
                    <a:srgbClr val="14D9F4"/>
                  </a:glow>
                </a:effectLst>
                <a:latin typeface="Monotype Corsiva" panose="03010101010201010101" pitchFamily="66" charset="0"/>
              </a:rPr>
            </a:br>
            <a:endParaRPr lang="es-ES" sz="3600" b="1" dirty="0">
              <a:solidFill>
                <a:srgbClr val="7030A0"/>
              </a:solidFill>
              <a:effectLst>
                <a:glow rad="228600">
                  <a:srgbClr val="14D9F4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757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418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652683" y="6118412"/>
            <a:ext cx="753931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Ni está tan limpio el </a:t>
            </a:r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aire de </a:t>
            </a:r>
            <a:r>
              <a:rPr lang="es-ES" sz="40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mañana </a:t>
            </a:r>
            <a:r>
              <a:rPr lang="es-ES" sz="36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 </a:t>
            </a:r>
            <a:br>
              <a:rPr lang="es-ES" sz="3600" b="1" dirty="0">
                <a:solidFill>
                  <a:schemeClr val="bg1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endParaRPr lang="es-ES" sz="3600" b="1" dirty="0">
              <a:solidFill>
                <a:schemeClr val="bg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26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2.bp.blogspot.com/-FM7rw7ofcrk/Uqx0Vlr1dAI/AAAAAAAAQgk/x98w8DnjEvM/s1600/parejas-tiern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encrypted-tbn0.gstatic.com/images?q=tbn:ANd9GcSAuWAdQgEw5Cd3TcfEM8Lk347Om4a1pJDG4edY0tA1J5NT0dx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Rectángulo 2"/>
          <p:cNvSpPr/>
          <p:nvPr/>
        </p:nvSpPr>
        <p:spPr>
          <a:xfrm>
            <a:off x="5862918" y="6127380"/>
            <a:ext cx="6051175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840"/>
              </a:lnSpc>
            </a:pP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Y tu mirada quieta l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que me hiere.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0" y="160338"/>
            <a:ext cx="7938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FF33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 tu distancia estando cerca </a:t>
            </a:r>
            <a:r>
              <a:rPr lang="es-ES" sz="3600" b="1" dirty="0" smtClean="0">
                <a:solidFill>
                  <a:srgbClr val="FF33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600" b="1" dirty="0">
                <a:solidFill>
                  <a:srgbClr val="FF33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más duele </a:t>
            </a:r>
          </a:p>
        </p:txBody>
      </p:sp>
    </p:spTree>
    <p:extLst>
      <p:ext uri="{BB962C8B-B14F-4D97-AF65-F5344CB8AC3E}">
        <p14:creationId xmlns:p14="http://schemas.microsoft.com/office/powerpoint/2010/main" val="2852429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imagenesdelamor.org/wp-content/uploads/2013/08/sad-love-wallpaper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3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 rot="20337984">
            <a:off x="3601079" y="1776299"/>
            <a:ext cx="53710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66FF33"/>
                </a:solidFill>
                <a:effectLst>
                  <a:glow rad="228600">
                    <a:srgbClr val="FC0C23"/>
                  </a:glow>
                </a:effectLst>
                <a:latin typeface="Monotype Corsiva" panose="03010101010201010101" pitchFamily="66" charset="0"/>
              </a:rPr>
              <a:t>        No </a:t>
            </a:r>
            <a:r>
              <a:rPr lang="es-ES" sz="3200" b="1" dirty="0">
                <a:solidFill>
                  <a:srgbClr val="66FF33"/>
                </a:solidFill>
                <a:effectLst>
                  <a:glow rad="228600">
                    <a:srgbClr val="FC0C23"/>
                  </a:glow>
                </a:effectLst>
                <a:latin typeface="Monotype Corsiva" panose="03010101010201010101" pitchFamily="66" charset="0"/>
              </a:rPr>
              <a:t>resulta fácil </a:t>
            </a:r>
            <a:br>
              <a:rPr lang="es-ES" sz="3200" b="1" dirty="0">
                <a:solidFill>
                  <a:srgbClr val="66FF33"/>
                </a:solidFill>
                <a:effectLst>
                  <a:glow rad="228600">
                    <a:srgbClr val="FC0C23"/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66FF33"/>
                </a:solidFill>
                <a:effectLst>
                  <a:glow rad="228600">
                    <a:srgbClr val="FC0C23"/>
                  </a:glow>
                </a:effectLst>
                <a:latin typeface="Monotype Corsiva" panose="03010101010201010101" pitchFamily="66" charset="0"/>
              </a:rPr>
              <a:t>destruirlo todo y levantar el vuelo </a:t>
            </a:r>
            <a:br>
              <a:rPr lang="es-ES" sz="3200" b="1" dirty="0">
                <a:solidFill>
                  <a:srgbClr val="66FF33"/>
                </a:solidFill>
                <a:effectLst>
                  <a:glow rad="228600">
                    <a:srgbClr val="FC0C23"/>
                  </a:glow>
                </a:effectLst>
                <a:latin typeface="Monotype Corsiva" panose="03010101010201010101" pitchFamily="66" charset="0"/>
              </a:rPr>
            </a:br>
            <a:endParaRPr lang="es-ES" sz="3200" b="1" dirty="0">
              <a:solidFill>
                <a:srgbClr val="66FF33"/>
              </a:solidFill>
              <a:effectLst>
                <a:glow rad="228600">
                  <a:srgbClr val="FC0C23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189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-YmXrIt4NpPE/UqxzAkhfhGI/AAAAAAAAQdc/yGMwWAw9DNo/s1600/parejas-de-amor-en-la-pl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930152" y="0"/>
            <a:ext cx="72210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resulta fácil </a:t>
            </a:r>
          </a:p>
          <a:p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encontrar </a:t>
            </a:r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de nuevo a quien decir te </a:t>
            </a:r>
            <a:r>
              <a:rPr lang="es-ES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quiero.</a:t>
            </a:r>
            <a: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 </a:t>
            </a:r>
            <a:br>
              <a:rPr lang="es-ES" sz="32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endParaRPr lang="es-ES" sz="3200" b="1" dirty="0">
              <a:solidFill>
                <a:schemeClr val="accent4">
                  <a:lumMod val="40000"/>
                  <a:lumOff val="6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977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agafoto.files.wordpress.com/2014/02/saga-gallardo-sesion-parejas-mar-jiquilpan-sahuayo-zamora-fotografo-profesional-guadalajara-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3"/>
          <a:stretch/>
        </p:blipFill>
        <p:spPr bwMode="auto">
          <a:xfrm>
            <a:off x="0" y="0"/>
            <a:ext cx="12192000" cy="673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2.bp.blogspot.com/-X4kc8py2Cs8/UPQxuYNb9mI/AAAAAAAACL0/Yjx7uVNkpM8/s1600/parejas-de-amor-en-el-m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tephanyyg.files.wordpress.com/2014/10/983576_363720440396151_1216114969_n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031" y="-1"/>
            <a:ext cx="2625969" cy="175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277009" y="5659758"/>
            <a:ext cx="91624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No resulta fácil </a:t>
            </a:r>
          </a:p>
          <a:p>
            <a:r>
              <a:rPr lang="es-ES" sz="3200" b="1" dirty="0" smtClean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inventarse </a:t>
            </a:r>
            <a:r>
              <a:rPr lang="es-ES" sz="3200" b="1" dirty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un beso, </a:t>
            </a:r>
            <a:r>
              <a:rPr lang="es-ES" sz="3200" b="1" dirty="0" smtClean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ni </a:t>
            </a:r>
            <a:r>
              <a:rPr lang="es-ES" sz="3200" b="1" dirty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esa playa blanca que era nuestro lecho </a:t>
            </a:r>
            <a:r>
              <a:rPr lang="es-ES" sz="3200" b="1" dirty="0" smtClean="0">
                <a:effectLst>
                  <a:glow rad="228600">
                    <a:srgbClr val="4613C7"/>
                  </a:glow>
                </a:effectLst>
                <a:latin typeface="Monotype Corsiva" panose="03010101010201010101" pitchFamily="66" charset="0"/>
              </a:rPr>
              <a:t>,</a:t>
            </a:r>
            <a:endParaRPr lang="es-ES" sz="3200" b="1" dirty="0">
              <a:effectLst>
                <a:glow rad="228600">
                  <a:srgbClr val="4613C7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85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atic3.hombresconestilo.com/wp-content/uploads/2011/08/Pareja-romant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881399" y="55656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C0C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3600" b="1" dirty="0">
                <a:ln>
                  <a:solidFill>
                    <a:schemeClr val="bg1"/>
                  </a:solidFill>
                </a:ln>
                <a:solidFill>
                  <a:srgbClr val="FC0C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resulta fácil, No resulta fácil </a:t>
            </a:r>
            <a:br>
              <a:rPr lang="es-ES" sz="3600" b="1" dirty="0">
                <a:ln>
                  <a:solidFill>
                    <a:schemeClr val="bg1"/>
                  </a:solidFill>
                </a:ln>
                <a:solidFill>
                  <a:srgbClr val="FC0C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</a:br>
            <a:r>
              <a:rPr lang="es-ES" sz="3600" b="1" dirty="0">
                <a:ln>
                  <a:solidFill>
                    <a:schemeClr val="bg1"/>
                  </a:solidFill>
                </a:ln>
                <a:solidFill>
                  <a:srgbClr val="FC0C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despertar el día con un beso nuevo</a:t>
            </a:r>
            <a:r>
              <a:rPr lang="es-ES" sz="3600" b="1" dirty="0" smtClean="0">
                <a:ln>
                  <a:solidFill>
                    <a:schemeClr val="bg1"/>
                  </a:solidFill>
                </a:ln>
                <a:solidFill>
                  <a:srgbClr val="FC0C2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566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cloenberlin.com/wp-content/uploads/2013/08/montajerosoypajarito133nm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" t="412" r="1781"/>
          <a:stretch/>
        </p:blipFill>
        <p:spPr bwMode="auto">
          <a:xfrm>
            <a:off x="0" y="1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89965" y="528834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hay primavera que me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arrastre</a:t>
            </a: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 </a:t>
            </a:r>
            <a:b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hasta sus flores </a:t>
            </a:r>
            <a:b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200" b="1" dirty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ni cantan en mi huerto los ruiseñores </a:t>
            </a:r>
          </a:p>
        </p:txBody>
      </p:sp>
      <p:pic>
        <p:nvPicPr>
          <p:cNvPr id="7170" name="Picture 2" descr="https://dilmitadotorg.files.wordpress.com/2013/01/ch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07823" y="0"/>
            <a:ext cx="3384175" cy="268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938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1.mb-content.com/pictures/070/07/9/1907070_BONNCMGCVDNWTQ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1.bp.blogspot.com/-nMQl2GcTTBc/VHD3sX520YI/AAAAAAAACD0/j6OEsCAcJ2A/s1600/AlmasOscuras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86"/>
          <a:stretch/>
        </p:blipFill>
        <p:spPr bwMode="auto">
          <a:xfrm>
            <a:off x="0" y="-7704"/>
            <a:ext cx="12192000" cy="6865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349624" y="-15408"/>
            <a:ext cx="79382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Es tu distancia estando cerca 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más duele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468037" y="6100486"/>
            <a:ext cx="611841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840"/>
              </a:lnSpc>
            </a:pPr>
            <a:r>
              <a:rPr lang="es-ES" sz="3600" b="1" dirty="0">
                <a:solidFill>
                  <a:srgbClr val="FF7C8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Y tu mirada quieta l</a:t>
            </a:r>
            <a:r>
              <a:rPr lang="es-ES" sz="3600" b="1" dirty="0" smtClean="0">
                <a:solidFill>
                  <a:srgbClr val="FF7C8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 </a:t>
            </a:r>
            <a:r>
              <a:rPr lang="es-ES" sz="3600" b="1" dirty="0">
                <a:solidFill>
                  <a:srgbClr val="FF7C8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que me hiere</a:t>
            </a: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715242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pi.ning.com/files/6wcMIWo9ZYhfcbxp2fILQQG0VHj021EJrpdHEBOOcFTy3Hpc69o8cod*L9DTGaYummh-o9T1s5O7JysowBplpS7xYVTUZRId/CuentoN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533400" y="5670194"/>
            <a:ext cx="6324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solidFill>
                  <a:srgbClr val="C00000"/>
                </a:solidFill>
                <a:effectLst>
                  <a:glow rad="228600">
                    <a:srgbClr val="14D9F4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No resulta fácil </a:t>
            </a:r>
            <a:br>
              <a:rPr lang="es-ES" sz="3600" b="1" dirty="0">
                <a:solidFill>
                  <a:srgbClr val="C00000"/>
                </a:solidFill>
                <a:effectLst>
                  <a:glow rad="228600">
                    <a:srgbClr val="14D9F4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</a:br>
            <a:r>
              <a:rPr lang="es-ES" sz="3600" b="1" dirty="0">
                <a:solidFill>
                  <a:srgbClr val="C00000"/>
                </a:solidFill>
                <a:effectLst>
                  <a:glow rad="228600">
                    <a:srgbClr val="14D9F4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olvidarlo todo y empezar de </a:t>
            </a:r>
            <a:r>
              <a:rPr lang="es-ES" sz="3600" b="1" dirty="0" err="1" smtClean="0">
                <a:solidFill>
                  <a:srgbClr val="C00000"/>
                </a:solidFill>
                <a:effectLst>
                  <a:glow rad="228600">
                    <a:srgbClr val="14D9F4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nuevooo</a:t>
            </a:r>
            <a:r>
              <a:rPr lang="es-ES" sz="3600" b="1" dirty="0">
                <a:solidFill>
                  <a:srgbClr val="C00000"/>
                </a:solidFill>
                <a:effectLst>
                  <a:glow rad="228600">
                    <a:srgbClr val="14D9F4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4399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381128" y="4988859"/>
            <a:ext cx="1023883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037668" y="4793696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190822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Tema: : No Resulta Fácil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 : No resulta Fácil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Interprete : José Lui Perales</a:t>
            </a:r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pPr/>
              <a:t>19/07/2015 6:44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5000">
        <p15:prstTrans prst="wind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701</TotalTime>
  <Words>117</Words>
  <Application>Microsoft Office PowerPoint</Application>
  <PresentationFormat>Panorámica</PresentationFormat>
  <Paragraphs>29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Arial</vt:lpstr>
      <vt:lpstr>Calibri</vt:lpstr>
      <vt:lpstr>Calibri Light</vt:lpstr>
      <vt:lpstr>Kristen ITC</vt:lpstr>
      <vt:lpstr>Monotype Corsiva</vt:lpstr>
      <vt:lpstr>Office Theme</vt:lpstr>
      <vt:lpstr>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98</cp:revision>
  <dcterms:created xsi:type="dcterms:W3CDTF">2015-07-07T03:19:11Z</dcterms:created>
  <dcterms:modified xsi:type="dcterms:W3CDTF">2015-07-19T23:48:57Z</dcterms:modified>
</cp:coreProperties>
</file>