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3" r:id="rId17"/>
    <p:sldId id="272" r:id="rId18"/>
    <p:sldId id="271" r:id="rId19"/>
    <p:sldId id="270" r:id="rId20"/>
    <p:sldId id="268" r:id="rId21"/>
    <p:sldId id="267" r:id="rId22"/>
    <p:sldId id="266" r:id="rId23"/>
    <p:sldId id="290" r:id="rId24"/>
    <p:sldId id="289" r:id="rId25"/>
    <p:sldId id="288" r:id="rId26"/>
    <p:sldId id="287" r:id="rId27"/>
    <p:sldId id="286" r:id="rId28"/>
    <p:sldId id="285" r:id="rId29"/>
    <p:sldId id="284" r:id="rId30"/>
    <p:sldId id="283" r:id="rId31"/>
    <p:sldId id="282" r:id="rId32"/>
    <p:sldId id="295" r:id="rId33"/>
    <p:sldId id="294" r:id="rId34"/>
    <p:sldId id="293" r:id="rId35"/>
    <p:sldId id="292" r:id="rId36"/>
    <p:sldId id="291" r:id="rId37"/>
    <p:sldId id="257" r:id="rId38"/>
    <p:sldId id="296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xer3PwATYFLCPseVpYixg==" hashData="5Rj68Hz/mRg7SVgvFLaJk4XEL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2A337-786F-4084-B2D1-61E7E2B0A2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7A71B-144A-4FBA-B31D-0F3233C09F9D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6BCB9-9328-429C-AECF-FDD3C085E2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D76A54-A421-4279-BA4B-55A98801CBA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131.253.14.66/proxy.ashx?h=_W82AYoJG08aRl6AX4AzRulh1WUTlyYa&amp;a=http://lilasjade.centerblog.net/rub-am-rique-du-nord-.html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131.253.14.66/proxy.ashx?h=ALiJaCh26cITE3NZccbY5W-NVFUYFCCQ&amp;a=http://lilasjade.centerblog.net/rub-am-rique-du-nord--2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131.253.14.66/proxy.ashx?h=ALiJaCh26cITE3NZccbY5W-NVFUYFCCQ&amp;a=http://lilasjade.centerblog.net/rub-am-rique-du-nord--2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131.253.14.66/proxy.ashx?h=ALiJaCh26cITE3NZccbY5W-NVFUYFCCQ&amp;a=http://lilasjade.centerblog.net/rub-am-rique-du-nord--2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131.253.14.66/proxy.ashx?h=vk0aW-WADyGUk1zhy43I8F-R5xLppjse&amp;a=http://lilasjade.centerblog.net/rub-am-rique-du-nord--3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131.253.14.66/proxy.ashx?h=vk0aW-WADyGUk1zhy43I8F-R5xLppjse&amp;a=http://lilasjade.centerblog.net/rub-am-rique-du-nord--3.html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131.253.14.66/proxy.ashx?h=vk0aW-WADyGUk1zhy43I8F-R5xLppjse&amp;a=http://lilasjade.centerblog.net/rub-am-rique-du-nord--3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131.253.14.66/proxy.ashx?h=vk0aW-WADyGUk1zhy43I8F-R5xLppjse&amp;a=http://lilasjade.centerblog.net/rub-am-rique-du-nord--3.html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131.253.14.66/proxy.ashx?h=vk0aW-WADyGUk1zhy43I8F-R5xLppjse&amp;a=http://lilasjade.centerblog.net/rub-am-rique-du-nord--3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131.253.14.66/proxy.ashx?h=yASACnekB7rE-Pw_cRrMVLgFT7g3WVfW&amp;a=http://lilasjade.centerblog.net/rub-am-rique-du-nord--4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131.253.14.66/proxy.ashx?h=De1DWZWyRjgn2QdT7q_raSZ1BfgOY7Eb&amp;a=http://lilasjade.centerblog.net/rub-am-rique-du-nord--6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131.253.14.66/proxy.ashx?h=De1DWZWyRjgn2QdT7q_raSZ1BfgOY7Eb&amp;a=http://lilasjade.centerblog.net/rub-am-rique-du-nord--6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131.253.14.66/proxy.ashx?h=De1DWZWyRjgn2QdT7q_raSZ1BfgOY7Eb&amp;a=http://lilasjade.centerblog.net/rub-am-rique-du-nord--6.html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hdwallpapersfor.com/wallpaper/london_new_york_city_artwork_istanbul_desktop_2500x1638_hd-wallpaper-1536246.jpg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 YORK : PORTRAIT D'UNE STAR">
            <a:hlinkClick r:id="rId3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39941" cy="6858000"/>
          </a:xfrm>
          <a:prstGeom prst="rect">
            <a:avLst/>
          </a:prstGeom>
          <a:noFill/>
        </p:spPr>
      </p:pic>
      <p:pic>
        <p:nvPicPr>
          <p:cNvPr id="37890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2852936"/>
            <a:ext cx="6181725" cy="885825"/>
          </a:xfrm>
          <a:prstGeom prst="rect">
            <a:avLst/>
          </a:prstGeom>
          <a:noFill/>
        </p:spPr>
      </p:pic>
      <p:pic>
        <p:nvPicPr>
          <p:cNvPr id="37891" name="Picture 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0"/>
            <a:ext cx="3019425" cy="504825"/>
          </a:xfrm>
          <a:prstGeom prst="rect">
            <a:avLst/>
          </a:prstGeom>
          <a:noFill/>
        </p:spPr>
      </p:pic>
      <p:pic>
        <p:nvPicPr>
          <p:cNvPr id="37892" name="Picture 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915025"/>
            <a:ext cx="847725" cy="942975"/>
          </a:xfrm>
          <a:prstGeom prst="rect">
            <a:avLst/>
          </a:prstGeom>
          <a:noFill/>
        </p:spPr>
      </p:pic>
      <p:pic>
        <p:nvPicPr>
          <p:cNvPr id="37893" name="Picture 5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4 new york - ray conniff mp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NEW YORK\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NEW YORK\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NEW YORK\T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NEW YORK\wallpaper__23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NEW YORK\wallpaper__20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NEW YORK\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NEW YORK\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NEW YORK\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EW YORK : PORTRAIT D'UNE STAR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LIFORNIA DREAM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ALIFORNIA DREAM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NEW YORK\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ALIFORNIA DREAM">
            <a:hlinkClick r:id="rId2" tooltip="Agrandir l'image de lilasjad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C:\Users\Usuario\Downloads\NEW YORK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C:\Users\Usuario\Downloads\NEW YORK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static.desktopnexus.com/thumbnails/32664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data:image/jpeg;base64,/9j/4AAQSkZJRgABAQAAAQABAAD/2wCEAAkGBhQSERUUExQWFRUWGB8aGRgYGRcdHRcYGBkcHRsYHB0aHCYeGxsjGhoYHy8gIycpLCwsGh8xNTAqNSYrLCkBCQoKDgwOGg8PGiwlHyQ0LCwsLCwsLCwsLCwsKiwsLCwsLCwsLCwsLCwpLCwsLCwsKSwsLCwsLCwsLCwsLCwsLP/AABEIAMIBAwMBIgACEQEDEQH/xAAcAAABBQEBAQAAAAAAAAAAAAAFAAIDBAYBBwj/xABHEAABAgQEBAMECAQEAwgDAAABAhEAAyExBBJBUQUiYXEGE4EykaGxFCMzQlLB0fAHYnLhFSSy8XSSwjRDRGNzgoOzFqLS/8QAGQEAAgMBAAAAAAAAAAAAAAAAAQIAAwQF/8QALBEAAgIBAwQCAQQCAwEAAAAAAAECESEDEjETQVFhBCIyFEJScaHwgZHBM//aAAwDAQACEQMRAD8A9JeOPGXPHzur9+sOHiM6Oe8drpPyc3qI08KMz/8Akijp8YarxAvQj994HSYOojTvCeMorjszcwv8dmH73790HpPyTqI1bwiYyn+NTPxH3iODjS/xGD0WTqI1bwnjLjjC/wARi1heJqVQqMTosK1EHnjjwJOKP4j+/WI1Ywu2YxOkNuDQMNJgMcUr8XxMc+mr/F8YPSYN4aeE8BDiV6K+P6tEZxi9FE/7xOn7Du9B7NHCqM6jiZV9+neOnHH8fzibK7kUm+xos0ceM2MaWd7ltb/sw4cQJ+9q3x+NxE2Bs0Lws0A0YlZICVAklmcjtU0r3iWV5ipalhRZID11JAy0N6wr2rlhV+AuVRwKjMr4koFiS+z2hv09R1Pxh1D2Lv8ARpiYTxmhjFmz0veGDiBId4mz2Df6NQTHM0Zb6creEMcrR4PT9g6hqc0cJjNIxSzYRybjVC7gm1GoYXauLG3vmjTPHCqMv9NWN4dMxqgATqH/AN9jB2eydT0aXNCjNJxtK09R+ZhQNi8g6gH8/rX3XhwnkVr74vfQUu7COYhIQklhoBTUlh84dxpWyja2UvPcsL6fsRZdT+zFwS2cWjhSBtDUSmsFVKVbX6/3h3kq/l9/6RYy0vES8QkFnrZr1Z9BSn5QPquQpNnUYXcj4/rEn0dO/wA/1iMYgEFnLO4DOwDktcho5Lxbh0oK020AfK5DGtoV6kF3Gjpyb4LCJIIJoWatWq/6Q9MxrMPT+8cwfF8OlCkLypJykBLE6uktqNorysYhc5k8qXJ5iEgAaEk3/ekVR11TtF70uKaLXnHcfv1iNc8ipIZtj+sW52JkJSqWFoKlTMySkuyNE5mOxgdOnpEsfiWohQcEM1wQbsLNvAfyVWESOk28sSOKBUwoTzAJJJZrVs/f4Qv8WBsC3cR1GAkBRmJmZQos5zXPtMMtBenSGYeTKSWE+XX+oHo7i28L1x+m6OTMWVJOV3pcMxejMS/9odKnMC5VYhrGrl930D3ixI4aAqyTlL8qgQXAY19bVFOsdl4ZXkZ1JYmaUl08wSEqNXo9G36wj1kxlptFObOSAAlBHyO9jegjiQAHKiG3Z2AOm9Ygn4JlEBlAN95Kb1PtFrFvfDEY8pQSqUEGWEgOn2gtStQQCln7+sNutYEbp5J149KjypLMKWrufWscRic1vazAMTVtK02EVjxlRTkAGUFwyWBJrQC2l4iTxxV2S7ah2Zm1vQB4OawKmi7OUpBNxXdtHFtesSYXiFcpWUp1AJexZwOoFWilxAKmEKJzsHLAchUag/A9HivLU+QMALU1JsXibtyyG6kXTiFVdnubuw0vtCPEGy09phsatt0iGfNJAykEJSMzEWepvXSKysULhwDQP/NRIvEjPAdtMISsbU0du/Qvu9Yjw03IkjWvR/1iOVNWR5aUuRWnWpB9/uiTDomMu7JqQp9x6a7wepRHHwNxHECKZQBdx0F37x1OMH4jY92YdK6iKs+fMloWtJyktlIAqApjo2sLiOJJmCxcCurEbX3ht1lfHISw/FstEqUHud6lvgREa+JAtzWoKWd+8DQpKXOYUu6X2iXAS86iEmprQUCd6ilz8IR0sjpt4Lq5+gNtgfSJVzXSSGDUAe8UZs4SwoEuWpQtSl9bH3QMPiIqUHTYk7A7drQ1t5QrklhmglZSKqIPR/1hQE/xVWivir9YUDcw3E0EjHJKErVMQgLskllAZsrkHsS+0QcSkrzAKUAkqJQRq1E2er1ZoGTAecKQlJCiCEsQC1nBNb6++D4wpmzZUwK+rQJZLkjlGbOGa7EdYyT+RPu8GiOjGrSBs/iCs4Y0ZnNCFAgFwbgtUvrpWEeIhPt+YUsASlTjMwNlUAvro2kDJk6YtYMwEZ16gsRmYf00anWJsW5mBDfVcilsN8wcn1MHc6SbBjLHLxSmlskKoc7igcJCRRmDv6gVu93hRBVLUpyDMy5XAYFQS2a9C8cTJCTOKaJZeQPqhbF9yyn9ekWClPMQsoMlByJBAzGpDg1N39BFMtS8Itjp1lg/jPDTKmHLNuXqwLNYNQ9mA0ifieLKZMsqzLCgCTypyFQQyeUdFGr6wlJASlTsTKKiTXmCjU9YFz1zJ5EuWMwDOeVsxNEjmprXrDwnuqxJw2XQZ4JiUzZJ5AnKtFaEuq+mjxYxHCJc1SzLUU5FgOWAUklgWo6jvS0CvDE4Jw86+cEEJY1mAEoFxR0kEQR4NxNEgzHzGgWwq5QtNHUWdno8CTpumGKuKs7iZJVhkTCVBaTkYcrI5iyhcl9e20UMNjecKCas4BOrNTV3A9TBzH45JVRT/XKLXoQtn2qRADh3B1FRWXdCAQK2Cg5L7uwt7ML1MOxtmVQW4lKBlylF8y0Emj1FAGA0oICT5aAsK5gSBUhgTShqWsasPWC05UyYlKUuAhIylFSalRAua0FrgQ6dw9czylLSxmKCGIBbICWUxoaEGlCIkdRrAJRTJeGoQJC1rFlg0Ad1FIBr1V84H43ElSy61cylEoCfvOaAZms/WNBNwv1CyqxQksNwpQfuyUm2kQ4rDpSVLZI5SCaOwWk1PuL9IqjqUPLT3UZmdhyls2bmAa4rmFCWoWLdKRJKSqYAkLKSAAoaEArI1YsARDeJ8YlqUpnUDMJBFqZBreqD6RSw3FMhK02fUPTn/wD7em2zxp3urMreksWXJEmYJhSUvsqwJFRzaWe8RYiSlISSABlqyknmClAhqkMPlFPFcWWphnZIFhcs7B72ipOmA7jrXTeGUmVT1Y8RQXTxMDUsWcfoTq/SIV8QFWSx3u4YNRwmjbesDkNSj+/96w0rY2MHcVPVmXTjb/7B4uYXjCUpCVo82rjMuYA+h5VaAkNatoEg1qkP+XR/3eIxNA2/buIjleAb5BibxlJU6R5YZiEktejFSlHpfSOr4uMpEpJRmDTCWOar7XtAZRoC4D3b8w0OLgOaE2O9H+RH7MTchupMuecTUsSd/wC4bakTKzkuoJLChzIOuloGfSWAJcPajhve8c+kDce4nvDb2BSfdF5Mxhq79a07GNDhJZlyFKIJUqu5ADsLD1tYxmpOIkuMxmqHRKQ+u5pcXjkxSFAlHnUIYFIbrrU/3itzbLYzonbMQCkMaqJCHzMTQ1UzkBqXjkmW1km5cZg7eYAnWjoc+m8UJ9D7K26uIhm4kNqa3IP5Q6k2J1PQSEp3PMHJ237woGjiDUr7j+kKDukL1F4D2JkJX5pQVplpXNyhJISppi1IZqKTlIYjqIJzMSRLUiXKKgshKiB7ICVkkt0+JEFkyGUmiW8hThgXNXobqOsD/pSFpCPKmAq9n/LyglSSSzsXoRevSOdDWWpz2OtLT2f8kfB+Lhc8JUkDyQEuWv5VS+3snu8V0rE2dNCaZwAmw+8FMNd7flFfiOM8pWQpCcoDskAgkn2qObdW9YueGJDzcMqpcoBcmt9H6w7Srchc/iXsNISJoXMTRaVHmD8yVZV0alq0gAtpglHPzIRUVvmtQNvrGi8Q4JXlylpQSkGeCWYDNPGVyxux7sYB8TwkwrQjIkplpGX2fvcxTW9fn0EDTzmyTfoWLmOyc/KEZWGSoJchyT8fhFzhUgBbpUPulsw5GBDUehIcV22MD8NwWYkZyhaUgfdYC4D8vVvhF2R4ZmryrlkqBLnLMd2bu9osaVUJbuystaiVhEwIBWVgl0jKUgDK+9fdFvgckifzrzKUG5S5YpZLq7uXitN4eULUkslSSxBTtX1f84ucFDYmX7NVDT+Z/lAlxgi/Il4rhPJmTZiVBWRImEKBYhOYXFTmKC7/AJwb4RhgZbElQVJW9w/skD2iW5jeGcTwgVip2dOaWcPKzuKZc+JcFtG0jPHxiJSUDDnMoJYqI5ahL5Rclw1Yp5iWSnGGWaPwqhKU4UhCQVVKmuTJUo/nEfFOOyJaVhZdXmTikJGYh5igFbC5ud4weO49OmsDMKUBLZACAzVJALFwa92tA5S6Cl+1963pD1Zln8lfsRpuIeN15UoQhKUeWEqKwSSp1EVdtesC+I8cmzykTVEhJJAAAFSHZhpo5geJ/LXs+x2pE6pRMpMzNKZSinKVALDEOWuRf3GGVLhFDnKfLI8QkAkAkpJdJLORo7UBh0oEAVPUfKtjEMuWauWY6bNr+9IXodnI/T91aGcuxXRaQmWSxSb7n8mESIwsqtdfwr/JTRQmpStjrumn7LxPLZN3to736wVq0uCbbZa+hSzTOCxeytN+YRJ5Mlzzp9QfzMCpnKczqax126/GG/RcwLq7CrKYORsCzXa8WLVXdL/JNj8hcypJ++lhuN9niSWiU90ljsnXuI7h/AeIWklK5WUgFPOpyFAXGUt74u4LwBMzDzsrUtmqdQ4EB/L0l2Q6+PqMronSgGKhWjAgd/ZaEiZhpYDZQHGqrhISHD6JAFdoNyvAuHZiiapQLv5pF+yBSBWK8GiQiYTPlJZWZCSp1ZWdiDUquLwI/P03iMUO/jTXLKUzEYUUpu6cze8RPI+jkAggi9SpvjGeVjlAgZlBw+W3cEfkY6Z6jQmpoz0LGnaLf1T/AIoocPZpBKkFqoL0HNc9KxNLw8oOyEl6bxkPNLE0GlSaeoiLOSWcioqK7kVpsYtXyl/FC7H5NmrCy2YJAHQCOGSNxGUQ5dPNexIYEPsf28FeCcEXil5c5QTq72D0rTvDL5q42i9Bt8hIyUbp+EKGYnwklKiDiJj6sBrWORP1j/j/AJH/AErNZNHMn/0D+cZzhPFZkzEVL5MqUDZJlAs/9SjXrGkwq1LTKUUtQpIAdkk6nSnW7xkZUvLO8vlGTMo0zEBKsjGlzlNjHB+Ml9kzu60qpoLcZwkybMWPLICzYAhzy3ZNd3/l9Ii4ZhJkgy1NlSJgSBnUWZRApp0BrUUhcJ4Z/mZKTNmLZepTYookhjUHNWh7xscXg0oSCBUTkAHpmFKxocqVFKW7LB3GJSpctMwAjJOS1B96akgnmDjmY1HW0BPEEjy0lUlKVgAOCXNVZSdA3rGv8X4QHDFmJE2VUuafSJajVjsOlBaBON4thZSM01aSoEBksSQFg2ejVcFnrC6dVkaUq7mX8L47EnEgzkTESchANkEO5KiDzdhVhaDeB8QyVzQEZ0vMOXKlIdwkNqoDMFF7nPpA/wASeMETUZUS1ABRyqK7pUnLX+apYPGawmKZPKcpFiHp2pBnK8oyy1msJ2FPEsxp8zMk5SXBzGqQyRY1fKTWB2D44uUpJQcuUgggBTHS9GeI8PhLgkFqgVdtDUgafCK8wS2YqIruWJ2L1HofWApoztu7RdxXEJk0HzZq1OagqLFna5ajlg2p3rREtk8pBKdDehrkZQZgNd4tSwgpokdWu7sb9vhDBhQcyQylAlw4cbUFqPEjqdgcsjk5i5UC56HM++x9Ikm4FKrEEJvpbqCGaoiaRKYZQQCaAu9e9mvFWUgpI5wSfkbgsa9+ukJvbeMAoaVJAopQpYc3cCsQqDG2cHoKDe8WwtISJYDmxsHD8rm7v1impWRQASlL3boa61NLxbGQdp1eLUWDFtLO/WlLwkuQXAO5LFu49IhxOJKWFGU5vcfN+1Imw6uVTHoyj0uKesM3SBWR4nAAAKahsmz/ALtEipwcZveCKVcOP03jn0cFnYuDYjTpeK8xNSyQFNbKr4nSEtMmUSeYgFWVxXU9nvYONImTNQGBUxZgFEkU71F9DqYiRLAFQxOr26vaK/0YEMopUxd3t+hiXfciZrMH4wmy0pBEqdlKQMyRRIukAMz7/COYnxhOUFMlKHBYpSGS4O20ZlKk5uVh0J9rqOrxJLWyWzAaOHfs9opcF4H6kvIW4f4hnIllJqSoMpYCsiQC/Kyr01gNilrqoqCnqS7qPvA0/wBo4FqI3A3D20ieZmI9kHcKDF93btrD2ouxd18kBWpZdaVJIDAqFcvqxIc+kPOFJBIIHYAkxAtRIIKWVVg4Hel4jw80JI5SSdXtDNtq0Kx6JRUoh8z6dfXrDpLKAAHMNxZrgnf+8TLmJBzVBsf1r7ojws0hWoB2rW9yW9Im9tWQdMkTAQSwB9/v3jsjiCpeYhRRmSUqpRje4N94in4gOE5nKqgsAA139/yiNAJUGIIu1wdddIkZPlhouI4gtQBM6Y7AFlLqQGJosByznqYUVJ+GGYuAK2SnKB6CkKLN/st6ns9i4WSJCGDASkADQBh1jD4UJGPxXmEkkrGVzYrqpgWOlGNn1g5O8ZyZMtCJQE5YlJSTmZIUGcfzM2lDSMh9NmKmrmgspZJVlyj1AuN4yacXByvubdXWjhLsbDhs4S5skrIQgKBqwALLdV9gB6QuO+PJWYypMszAFpV5hJAzJINA1r7RiZhWtA5yv+urbtt/vWIBjckwBRqa0Yv06f7RYnfBmlrOXGA3xnxViZ6ic+Vv+6SSE1LhwzmoBr6QCKgpWXKwcFxZ+gPWkWeJIBUlUsLIyglymlXYAFRHa8UyjOHIUkCjVr6m12asMvZS77k68NLKRnUWehcaEbRaQlkjIxy1p+6axV+iFSEpQEAgvzZn26jfSJ8PIGVyoO4qCd6VIrYxVOXshMvFJJBVy0Zmdy+4NIqHgxIUUqBJVmS1hVyO7GGz5BKSUqSR29klmPvZ/WKkozAC9CBvQnRt4MFSuLAXMFgJqjzsnme5KgNHDM7bGC48MhWRYmOsOHDpoA/Mbk6bQMTxZVlszd6t8oP4TjAly2Z9jYManmr1gxlcvvhBTXg7guEmXmygDMXL1evWIMZ4c81Wctmc+rlzpvFzEeIhlIlpzLbWg6h/hAOdx7EmYouES3tQs4DNy1q99fR9CjoRd22Tc2NxvhycUpGeqS7mu961uYpcQwK5cxRUp0tmHLUWexJcmDmF8QKAAXlUbZ9z1AtAjGzJk2YCEutVAlIJo9AzVvTvC7oNfVkTbB/mhLuCpgCDr7rAPvEsqVmDjKFHe4PQwzFpTJy50qzOwS5odj1v1iRSJb3y3cXB9+utIqbBRHh55SaAg2NgH7fOLScQxYsD6axBjMLlqQSHoRTTUdC4jqcIHSVFQFhUOS71BBrCvbLIGrGzMSGVmJSGJp+p1hqEJYVLFJqbhtfiD6RYVJylklwz3s9wdqfsQ6XjkynUyjToQ/5e+Bu8ESKy53lq8qakBbOkKBqK2cVTTSJ5uEBY5QlJqQA7k9zTX4RPPxpxKVFa1ZgGqT3uXYH9YjwuGGYFS0iXl9mWCahOoU1yGg78eCxpPgiOHKSVDmat6h7BmdniZGIdIV7wfjeOzyrlSAA9AQxzAC12B1ipipokqq7gu406u9awr+5WyeZhFZQDLWkKsopLbtUQyXwXES5ZXLQFywaqzJLJZzdiSEtQB6i8PlcbXiJqjMKypVwaMANrajvDJ0leYZsy8v4WZjfUgaaQylte1hdLsNEtZqHDioB9PltFWZJKaKDgvUbeouIvjBswBILvU/2iwLUZWla1As467xX1aBQKl4KnLlpcB69usWJmBErJ96ldWrQOAA7aRLIlqIYqRmY6H5UsXF4kcAByC/T4tEes+AgheKYkCwJsEkXhQRMtGqUk/wBCfzEKD1o+CY8Gj8Q4Xh0jl8iUVs+VKUONswagP5GMhxDjGF/7vCyRuSkFj8Ej3ntGfXPKmfc7b7W+BMJMhyrX+zmz9OkbFBLk3OVl3C4tS1hCAAdAKAevY6AesbgcGH0SXiPaWpakmoNE2b1fXeMr4XkJVikJVQEKdjUclOgrG8ncLWMH5YJmqkqXMFACpJU2n3glV+h3hdSEnFtGXUnFSpmcnJKFuhBykPZwC9QPhDZ0zOkiZvob9Qb+kOyzVgeWhSiK0b2SWfmIo4anWCMzwriZiHSUSz/PzCoqAU1T8YxWlVsMdNy4A+Hk0Kc3R3I9S1RWGfSilgaZWApT1+O14v4PwPiQGVMlDcgzLf8ALs8WMV4FKsrYgBi/sO5ZvxijQ/U07zIPSkBZ80ZjRgdqBtYlKQlBNSG+61R63i3xXwpOASJa0TAC9QlKrM1qjoVbx3D+HsSUkEJSRYqUCD7nPWC5xaTUhNjTB+FWkkHKKWdv3rEqFr5nU40YgejWgdxDheJlKy5FqygN5aFqCgTWoDP0iThUucpYSEKclqoWO7khkjrDtKrTQHBhJa0GWrISlQ3epYFqVaxtYxTnyQoZVrc3d7H0DMesHeO4KYSiWlIUEBhMSQFZWbKvlAfMHcvSlNRkvw3NUoOE1vzhhQUqHu9orUor9wZLINSJ2YpCFsNgTmOpb9O8X8IpeRa+cFAzAhhzBQyuVEa6XLdIL8O8IzjMKpmUIoyUK8zmsXCsvKbtURf43wWWwly5Zl5zmVlQOdt2bK1/lWI9aDdYLFDuzJr4itSjmQ7AP7JcsxLCz1o0Rj2s6EM+uoe9PTb84ln8BmCWkmYaKd8pDiwSUqr67ekQnhy3U8xIOmtKaPQ/vpD3GsMqa9k6p+ZJSsOFAixHwGnaJ5KFeWDQUDMWofzpDJMhBcO5epPueLCQUy1qEss+QhwztXvRrPFbz+IqV4IZ+HIykl3u3wJ3297xDLUDRaUuLGhI61EVjiiSCQxL0JNh74XmkEKLZtx8u/eHryRl84vKa19Q5GoI2hxxaTJXLslSSlwGLaAkaU9YGLnJfMxd7OBRiG7dohQCkskKI6q9b3PvgKCYYtrKCRwp8qipSQm2ZZzd2ud/WI+HrSVPOJybJBBNCzOCAAWv1imheXT139YdMnZRc5dgH/YgvwByyWcTMASrmy1sASTVrjoYZIxiQzElhSpFNrtEfmUqxB6D3dIillJZ0tlNCGAI9PziJJrJOS7MxomEJXcOGB33rt84cOJrQCVHTVi3WlIH4nDDzAoGhAcV+78hDyoqWwSwpzCzHXb84G2Neg14LmFxhqxB1rRvV4sFlNUKzCwO3c/KJ8fhpCVTPLlt7QHMoAh+WmajAO7wL4lw7JMKpJKkKUWS5dnoQ+jbwjjFvkslpOPJcUz1HxV+scimFTBdKn7D9YUV17KzOo3JYPofg5h4NFtvX/d316QwSXAzHU79PU/CHl+Zqf73aw7/ABjqcmwK+EyRjZJe5CWIcc4Cbet9L6R67wtf1qQocqnSRoyg35iPKfBKm4hh2GYur1+qUbntHpivE+fyFSsuXE0lA5gVKQpzXLyhk6gbxZCVIza+i9SpJ8AXFYlWDmrkqCiEKooliUEZks9719YnkcYQujkF2Y6+opFj+I3BEyxImZitalKSVLNVJKErSE65UuoczVeMRInrZ0gBSdFUcj5xydbQTboT7LDNupQzXFL1h8wAin7+MY+UtYatSK136i5ho40tCSHKVBw2r2/bxl6EuwMmuoe/rE6VhoxK+NzMvtEmxG99u3xiLF8empOUKNaXFIZfGmwKzaFbW/P9YsSpran4xgJHEVKIyqKlmyXBNNaad4szOMzCBmKmS70ZmOoHpEfxpINNGzxuNShBKiN236CB/DuKCbm+rUjKHOYgUNmr39xiHgfhbHYmSJ0pSJSCU5fMDmYFLyhQrRLv37VOtw3gqavBmRiVgqBUQUAMVpLBZ3ZmYmjneLo/EW3PJojp2r7g6QtLajtrDxM1Cvn+jRkMSuZh5nlrExKykEIJAZJBymhalSx1GkD53G1SyxWwYsxL1u+3xjN+mbETaNH4w4k8jKlKyoqSRlSo0BrZ2jAL4sPMo9CAzHS5sGsaGNDI4wvIEiYdwS1ej7RXEtSnzgOPvcp9KVF416NaUakhd15aI8LjgU5gGBZ2FK7uO3vh/F5ip6kmXQJSOUrVoPu6OS/d+kNTLmVBBIoASb+g6R2ZIcABYT3ca2t+UPaTtAVp4B05JB5kqBNyn7w+LtZoZNw52UXHKw9nqW/dINycK6SFEBvxMa2cdx84aMClCgoOpnFFUfsDsf7QeskFX3B4kLyhKnOrVs/Su0NRKUiYKlt9h1gxNkiYBU02LenviHF4UENSlwdfjCrWAVVylFRIDg6+nW3xjoSlsq0itHc/k2kMOHXLRmCswDnLlrlNWvfrFdOKmTkkhDBJNhXb1rfaGq83gGx8nZ0pMu6jlUWA26DWHiWn8WXUEglvdDpWHUWdnFa0q1q3u9vWOzZRUlScpqPxMSRcV+cC/LFab5LvBsOZswpSUKIQVJKiQlwUl1Usz0NICcQ4pPEzPmlpyU+rSMpAfmyqBDkG/baFillElYDJOUoUA1QW6dO8Q8HQk4pAWMyDMGYbjIXbq2satOKptmnTVKkbvF4cLCmaoOu4gLxYZFISDeWCQDZTqD9mALd4fhJPCyAsYaZ9iudVRNEKKSlitiXSeloi4qpAmS/JSryjJllCTUhKgSE1JqH6xRLTjHhFmvbjkry8XMI0+OhhRQxnCsTnLInt0lkD0DCFE6UCnpg1UzUB6m2lBq3y98OUmhJdqe99BrXWJRICQR3amuW7aV1PvjhnlTpowavV2qbnsGvrGsuDPg3l4jh3Iygqc/8Awr9B2pHoOGJ8vDlyQnEKzHzSWSoryuSmoOZICS1wAbR5/wCC8O+Pw5ZwCQ7UDyV6aR6DJziVJSfNLzylbolcwSVMpQAASl0pIUkPRMMhkEP4ypP0SXOQHSiacxAI9oNs5IOtgI8c+lFSiS6kFIU7lhZxep136R9JcdTJYqnsEcouq4KmBajX5epePP8AxFwvhk8K5ylWbM8pASSdzmoS1HaMU9aMJ0wPTTzZ50MYlICeXRrWdt4JLxwABfd3arAfl8oU/wAOoS3lrlFqhSkLCuhOSZlLdQ145LwiCEiZMJYuSlKSCdLkm2xGt4ST05ZTM7gr5IpuFlzAHJS4d0sCD27OLVhi8PLSxfNb7QaHUUAZ+14v4tCFqTll+yq6MwSe6SrKH6NEM7Dzlq5gVJZg1b+rgXvC7q7kbxSIPPlgBpaafeSGI9RVnixhsi1pJHKWJRosuKq3BdqdbQxEpCOVKM51e4OjtQd6frLhSSocquUgker01Ntolq8AeMcnoyeMZFCUEpShC1JAAsiRLC5dtUq94u8E/CHGpk5QQpKEpVJTNOV/tVkqmCv3XUCO5s0YkTk+Y2+IxQsbFL+6naC/gDHJM5LFz9DkqatiFV2FqxufBrSM/wDxfx3l8QOWp8lGUAVd1VPSljGVwk5JLuDpprox7W6xsf4mS0r4gMycx8lL8r/eUWs+X1jPSJcsGgAJGoApoOl4yakkuxmmssoYjBFCAoLKQkagkenvoIfw7EnK5J0pSlbUtp7omXjPLmEe0Kl7gZQHBFt4uYPHpW7pykuQAEpG9AhhUl/V9YSTezKAleCimcFZgBmGj0tWrjW0VjJWzFIzCxNXA69oKYjg0wJM1JQJYIBBWkqZVyBmeh0PupWHFBQyhsySQ5rStHy6O3xgXta9gcX3KasLMJUp2Ba70t0ewJpZoKYCQQkZvLIc5iovlA+9exrpEGIQUuDLKkBi9SE9zoAXiDEcOJUSJS6sABMSxJ7qau1oaL3GjQ+srF4lw6pWInIQHSCCirFSSA9/5gq+0UJHEF0CiArY3LaD9Y0/GvECVTlSJmGlTgn2FOUTGdy60pJIzE8pehEBvITMWJaphQk1OWpRR8o7bm4FbxYspWhdTT+zpDZipf3iACGLauGNochGWqTQ6AGnpZ+o1iDjnD5UsSxLmGYJqV5FKpVJYam7xTQmZkRlBf7zmlA27+4RHDBU4OOAzKx9GaoDAkfsxImQlbGx6fqCLGA0lCjmWVpUwdtg25Fmi1gcQVsSQkMbl/T1iiWlWYi0yfxZwzysOSFpUlRehF3tQmtfhGe4KXxKP6/+gwY8UyEmT5gKibGgyl9Xu+kBeCH/ADKP6x/pMbdD/wCZpjXYIcPP1Kf+Cn//AGzIu40LyyCHy/RpWoaibV1ijgD9Sj/g5/8A9kyJcesgyLt9FlU0cA/2iaitE1FcR2SYquVfue3WFEEyet6JUR2V+kKMm1+DJQLplObelfjuo+vrD1JLqegp8WPYfPvDc5SCzk/230p+xE+JCX5QfZDg6qd1EDQPRztYx0TWF/Baycdhh90ORo/1ShbtqfhaN1JkDJJ5RTFqP2Swxdbkc1DfnPL0qIwvg5X+fw5NyTR//LV7/lG/l4QBCPa5cST7S7l6F9K+zaChkbrxiB9EnEgqZIOUac3SxZXcvHkq8i3MtVR90ioqaO1Lft6ex+IMMleFmosDLKj2SKtuxAcnQx4Hh8eiamZ5aSsE1bMCCR7TtcFtQ7G9jz9fTcpWBtd0E8ZKUkgpJKS18tCTXZwQxEUzMCU5gE5XOa79NGFIkkqdLMpwKqIuepPyjsvDhKcoGUGyr197xnTUcMztrsMRis6SlJD6GjAtQXtaI0CYtIBWUqFw3W3tU9BEx5QxUA5YFtfzrCGMCQlKQVEpoXIB6lxptB9xRCCSouxCRl9oaDq5u9iYv8PWETpbLGYqGVPO75g4CmyhgSakbXpDpkuWEebMWHYpTLDB1n+ZRAIvSpLbCBnC8XJViJYMlHmBQ5gqUebMK8qjUXrWlNouhDct1F0NPyaydhgWBzh/NSWW1FK/lN9jcQc8HpJnhRJ+z9DytVqqYadYEKUHRVPtLt3r6vfrE3CeJqkELQZeYpQBnBIY0IUxBDhwkg3OsWW3g2NA7+LCE/Tqk5vLQS2WntsS+tTQdIyspbF2fv0je8TmIxM1M0FPmApFTYS3VlFSSWUSxe3R4L4jg8rG4U1505pgUKKUUyyEi9uZLvT5wHG0Y56MubPMuMYNSC7eYmals2ZICCUkFOW5I3LDvArAyFSs6iPYQ5SHIYuHe7DUh6G4gr9HzISouEl2BBDEPUAh6h/SOIXNSjKlWUE1OV0lu9g12hYzSVCWNw+LzBwU5TWzPvS14vSpxPUbnX9e8UMNJKlEKEskFyEABj0B1tQPWCfDJLTBlCVJUnlcJPM1PaIa3Vq0ijUSbEWZFSZxRMta0EFTf9Vg1y/6Rr+D8EExaM+KwyJjH6nMSpwpwHsTkDFNWL7RksbgV5lMGWFJPM4DkuXo2ptsIMcMxc8z0jPQzDVySxCQn1z5n6RbGMFGzVoxaeDPYZU2bOxFVlOdYdU0hKSCTyoCSczAWcuRSsXJUqdLmKWGpLOZioZAHYh0so16F3ivip6BiVSxQlSidgA40F6mLkiSkZmH3FD3pMSU67Ghad9ybiPD5i8PJnTFFKSTmlpY+YFLCRV0kMHsCWeKx8MCYUqknyUAF1zVTAEV2WSS7mw00izxPjKFSpUtsuROXO2YSwpiVlAVUpqqxOwjU47xBwkykhWIE5RAzJJYOBchSQBXQCD9qsqlBN0ZjhHhLMpYkqGM8tIJCUKQTViGWcrm1xqY0M/gWFRyJwYzAALZTcxHMOVOhJF94GzvG0nDlAwSpSAZiTNV5sussO6RUFyTerVoYEY3i05ZzS+IYZJJJIM1A9ou32dWs+sFRk1lkilFU0HcRwTDrT5f0VRS9hOo519n1jFTsIpGIWcPw9SkoVysqapTMwUQlVjXSxEFMHicWZiXx2GWnMMwTNlElL1H2YNnEb/AzkIweLImpClpCRzjVw4q4qrTaDG4YGaVWsHkEvioZk4QMlCpdJqiyVklQ11J6iLCfEpSEf5ZYCEhKSJjMEijHI8ZviZBnTGtnU3bMYrNGpwTWSurNMfEaTU4eaSa/aD85UKMw0dhelDwLsXgL+ZmD2qGYXDXA1pqT7o5OU6lsPhS4Hqb9IcUjI2poR1dXv5WoPhpyckqKnPT/wDZPuHQf3iwUJ+FscmTjcPMWQAh8yicrAy1D2ha+kev8G4/KmOtBE8B0u4WNwkk7AizE6mPIOFYUJxEpORMwu3lnKEq5FcpKgQB3B0je8Pxa5KQJeB8sKLkS1yGSbEqysDTWtISUd2S2EqVG3w6CqcVTc6ZZA8uUweYWZgBYC9BGV8aY5KZhTOlBE0JRlQCcqAQWS75XYk2u0anwTjys4qfOlLlzEhAdYSpRSAr2Ah+XYDUmlS+P/iXJzY5RzJQSiWCFHmbI5JD6UFNXinU0/rQk23wZITswJTo5pqLkGnXYaxAjGKNQCSzhLFz0GpMTT8FNlSkzBlUVrKUIAFctFKJS7JIL70Lw+QtISxUSbpsySToWox+EUOG3sUOPFldlTAZeR1ZhyuC5zAEEOCCCzRcw/h6dMImJIZLhTsCAWNte9LRWwnGEJxcpQU5MxKaH2UqIBr0BJ7tFnE8cSJcwSJhUAouS4KnsQlT62elokozVKC5/wDS7bGLt5M54gmFM0IIIGV8pqxJIPyHaKvC0g4iSQ1JsuwP4x7o7j8SVzOdZWWAc5bB6UA3jnC1BM6Uf/NRrZlgvQ19Y6cdNxhtYtq8HqVyir869Qd/30hkscovaX+HVnv+9qxQ4Zx4zUYhYKciF5UhYDEhyVWsQth0FbxqOIIT5GHCAw1ZCWcLQ9T20sOrRzprabouwLhAc4v9odJdsitjbR7+kEeDcckyZikTp8uU8ogBakoDk9+goNhGc4nxmXhSlSyx81x9WCfZUCpget9bQA494nw8+YhIUvyUkFXKQpZ17baXNqM8YblYk51gP4nh8wpT5XlzkiWFKUlSFBNTl1y2S9C7KHWBsqRNmIySkLXMUpkpGUAEvUZTbuwZ6gWg474wlTJYRJWUpaqSlVQzZDRma+neA0nFpASqXifLWanKpcvLU0dKK0b4wYaMUsozyirNRiuBTZKkpnYdQUBrX/lUnT1iBHmSwrLnygAUKnCdXUf3SH4XxNhgoHETPNWlRUhRWqYACCPvMxLmldILyfGnD2IJQAfaGU1azhmMBwV8MnST7guRjfNnIluWQgrIc1IKAH3FTf8AIQa4Uj6xJYuVpoQkNzPcd29IGeKOLYRKAZBkqmLUlI8sp5E5qqIRqbV6QT4YAJqQGopFgd+sV6sdsUaNHwZjBqknKZilpWuavMpsySTMYMLhgKgUqdILy5UpVUzVU/ChRb1TaMOjipM5AUpRRLmKKa5g2Yl219IYMfnUpWWhtzoQ3vBf06xolobnkWOs4rCNt4kKfIlqSUqzyCc9ipkqY1Dks3xjzJdz3Pzj0bi3/YsN/wAMXYD8K7vb0/OPOZgrC/G4Y+tyhsKHNR44BGuyk5EmF9tP9Q+cRxJhvbT/AFD5wGwMdjU/WL/qPzMQxPjFc6v6j8zEEAiO5DCh57RyISwhmYXJL9mof+UfHtDytish3YN0BKXA2f300vETcvKfX3+80/d4dl9ptg5/5W72Nv8AZhAj4b/7ZhyWcmxqLKd2q28bnDqlFOHOTBe0cmRcwAHMfsAQMxd3Barxi/DL/SsO1RnZ3Dksq1an4Ru5cyYUyHOJBKzmz4aWVHmtMYNKDWUlqVgDI2n8MUpH0zImUl5gJ8pZU6jmdSifYWQzp09YB/xA4YZmNWQfs5QmtmDKCZeQp9oEVmAu2nvPfw0JfGOSfrPvSRKyitGH2gH49fSAn8SUzPpE+YiYtJlypIICXcTFFJDAhwWcjRgYrnLarClbM7J4eo4KWnycyZSFZlLUxLAqJltcs1XA5oxeLnyFrCZCpi8ywwSkkg5gwSGdbAH+942oxak4fHkknLIOV+oSm/3tvhAf+GXF+H4H6+eVrxCgQlpaymUC4LEA5lkfe0FN3q05KVtIXUjtz3M/484eqTjC6ZqCpCFfWAJJOUAkZaM49DFDhmN+2KsylqQwIc1dqt03pSPbuLeIOHcXwy5YQZhkjMHSpCkli2U0ZymtbC1o8U/wbFSPalLGYAggZnALXQ7VeNMZJ4YitxK2KUM1GsPmd6vEXm1Hca9e0LEIVmJWCkmtQR7n+URZv2CIubTZKweg+EsSBhV/V5UlbFQUXWohiq9LANS0bniOJQjDFSsoSlMohVVHMuZzpAFuZLA94yKJoGHQKh0y6pQTXLdTaUFdIXjDHkYFQf8A8TLFtB5qmr1DxzppTl/Zqi9sf6Mb4hxYm+YpVDm5QAwFbH/2v3MZ6DayFSZ5IBKchSbs6yC3pAQRphhFSzkUdYRyOw4aOQoUKIQkw55g34hq2u+keqYaacru55T7T6DUfPW8eVyLjuPnHp+GVyHoE15fwivLT8toyfJ7FmlyzzXDkN7THQM2n4tIucMkqchLn/4kqox/H7MUUJYgKFeztTbWLGFCVl1NtzKL+m8a3wUG34sr/JYbrhzcfyq93rHnqpZ/P9++PQ+KD/JYb/hzr0V7xHnhvrGP43c06/YagdHjjR14QPWNRnEoVoGh2H9tPcQ5IDe1DZI509x84hLJMX7aqVc/OIcvQxLjPbV3PzMR5utYiAJuioULzOp+EKIQvzKJP9Kfi7wph5D0Sn4gPHYUEQI8B/7VI/q/JUFpGLWJfD2WoZpqgqpqPpCAx3DUhQoDHXB6d/BzErV/iJUpSsuIUlLknKkOyQ9gNog/iIl/pgNR5eDv/wCsY7CjNr/iv7RZDlmOP2wGipsvMPxNUPvUC+0D+JoHmzKCn9oUKK9Lj/fBNYv+FCycZ0kj/qjNcU4lNRhcKUTFpJll8qlB6zLsawoUWx5YIfiv97m34zOUmbNZRDFTMSGZZZoXB1lc+YlRzJ8mecpqHEpTFjSFCh1+RkT+/wD2BpMwjDCp+xk/EViHxgo/Qb/+LR/pnQoUUR/JHRnwzJyfsMT2l/64EQoUbIlEeBRyFCgjHYRhQoLId0j0jh6j9H/9qf8AQI7CjL8n8UNpcs8/kfZmLEihLUt+cdhRqf4mdcmu48s/4fh6n7Af6owZPMf3qI5CjJ8b939mvX7f0NTr6fOO6D1hQo0mckIp++sNl/aJ/qHzhQoPYAsYedf9R/1GGCFCgBEqFChRCH/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8" name="Picture 4" descr="http://www.a-gc.com/images/2012/10/landscapes-trees-cityscapes-buildings-new-york-city-central-park-panorama-lakes-parks-cities-HD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win7wallpapers.com/walls/new_york_city_lights_from_top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s.cityhdwallpapers.com/images/all_resolution/Empire%20State%20Building%20at%20night_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wallpaperhi.com/thumbnails/detail/20121022/cityscapes%20buildings%20new%20york%20city%20city%20lights%20hdr%20photography%201920x1200%20wallpaper_www.wallpaperhi.com_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ndon new york city artwork istanbul HD Wallpaper">
            <a:hlinkClick r:id="rId2" tooltip="london new york city artwork istanbul HD Wallpaper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wallpaperbeautiful.com/thumbnails/detail/20121108/cityscapes%20night%20urban%20district%20usa%20new%20york%20city%20times%20square%20fisheye%20effect%20theatre%202560x1600%20w_wallpaperbeautiful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a-gc.com/images/2012/10/streets-new-york-city-times-square-HD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http://hdwallpapersfor.com/wallpaper/night_lights_bridges_new_york_city_desktop_2560x1600_hd-wallpaper-1721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ages.cityhdwallpapers.com/images/1920x1080/New%20york%20city%20liberty%20night%20light%20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3.bp.blogspot.com/-R-xgAJTXPI0/UJJkuqtVdGI/AAAAAAAAIPs/9fDQD0ze-Fs/s1600/New_York_City_Manhattan_Bridge_Purple_Night_United_States_of_America_Hd_Desktop_Wallpaper_citiesoflove.blogspot.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nceptionwallpaper.com/wp-content/uploads/2012/10/New-York-City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2012-12-10T20:11:54Z</dcterms:created>
  <dcterms:modified xsi:type="dcterms:W3CDTF">2012-12-10T21:20:52Z</dcterms:modified>
</cp:coreProperties>
</file>