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69" r:id="rId23"/>
    <p:sldId id="268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B+MHlEfua7fxYczsQvPrg" hashData="0e3pjPHGJEgIh8mxQQYXc77o09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00CC"/>
    <a:srgbClr val="FF3300"/>
    <a:srgbClr val="FF0000"/>
    <a:srgbClr val="0000FF"/>
    <a:srgbClr val="FFFFFF"/>
    <a:srgbClr val="FFFFCC"/>
    <a:srgbClr val="00FFFF"/>
    <a:srgbClr val="FFFF00"/>
    <a:srgbClr val="00FF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FE789-F4C2-48AA-A14B-ADDADE73B38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8321F-5980-4A5B-8BA3-9F2E04DFF9FD}" type="datetimeFigureOut">
              <a:rPr lang="en-US" smtClean="0"/>
              <a:pPr/>
              <a:t>3/8/2013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060C5-72ED-4ECA-96AA-B84E6873711A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CF02B4-8699-43C6-8828-60F1F5A0FB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C:\Documents and Settings\Administrador\Mis documentos\imágenes\wp83ced335_1a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Mis documentos\imágenes\wp83ced335_1a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wp83ced335_1a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wp83ced335_1a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wp83ced335_1a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wp83ced335_1a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wp83ced335_1a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wp83ced335_1a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wp83ced335_1a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12" name="Picture 8" descr="C:\Documents and Settings\Administrador\Mis documentos\imágenes\wp83ced335_1a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3" name="Picture 8" descr="C:\Documents and Settings\Administrador\Mis documentos\imágenes\wp83ced335_1a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Mis documentos\imágenes\wp83ced335_1a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Mis documentos\imágenes\wp83ced335_1a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Mis documentos\imágenes\wp83ced335_1a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Mis documentos\imágenes\wp83ced335_1a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Mis documentos\imágenes\wp83ced335_1a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Mis documentos\imágenes\wp83ced335_1a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Mis documentos\imágenes\wp83ced335_1a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Mis documentos\imágenes\wp83ced335_1a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3" name="Picture 6" descr="C:\Documents and Settings\Administrador\Mis documentos\imágenes\wp83ced335_1a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4" name="Picture 6" descr="C:\Documents and Settings\Administrador\Mis documentos\imágenes\wp83ced335_1a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5" name="Picture 7" descr="C:\Documents and Settings\Administrador\Mis documentos\imágenes\wp83ced335_1a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6" name="Picture 7" descr="C:\Documents and Settings\Administrador\Mis documentos\imágenes\wp83ced335_1a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7" name="Picture 8" descr="C:\Documents and Settings\Administrador\Mis documentos\imágenes\wp83ced335_1a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28" name="Picture 8" descr="C:\Documents and Settings\Administrador\Mis documentos\imágenes\wp83ced335_1a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29" name="Picture 9" descr="C:\Documents and Settings\Administrador\Mis documentos\imágenes\wp83ced335_1a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30" name="Picture 9" descr="C:\Documents and Settings\Administrador\Mis documentos\imágenes\wp83ced335_1a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5072066" y="285728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Sailing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5357818" y="1071546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Navegando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286512" y="1500174"/>
            <a:ext cx="7143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1972</a:t>
            </a:r>
            <a:endParaRPr lang="en-U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92958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78671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20" y="6268660"/>
            <a:ext cx="460362" cy="287727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2500298" y="614364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100">
    <p:sndAc>
      <p:stSnd>
        <p:snd r:embed="rId2" name="rod stewart - sail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800"/>
                            </p:stCondLst>
                            <p:childTnLst>
                              <p:par>
                                <p:cTn id="11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4469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1709" cy="687878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428604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sailing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navegando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14678" y="1500174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sailing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navegando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928926" y="2786058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home again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casa</a:t>
            </a: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nuevamente</a:t>
            </a:r>
            <a:endParaRPr lang="es-ES" sz="2000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29058" y="414338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'cross the sea </a:t>
            </a:r>
            <a:r>
              <a:rPr lang="en-US" b="1" dirty="0" smtClean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cruzando el mar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9504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500042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sailing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navegando</a:t>
            </a:r>
            <a:endParaRPr lang="es-ES" sz="2000" b="1" dirty="0">
              <a:solidFill>
                <a:schemeClr val="bg1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1428736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stormy waters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aguas tormentosas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27747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785794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near you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estar cerca de ti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2000240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253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28992" y="50004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flying 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volando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143372" y="1571612"/>
            <a:ext cx="25717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flying 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volando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504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714356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like a bird 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ave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1857364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'cross the sky</a:t>
            </a:r>
            <a:r>
              <a:rPr lang="en-US" sz="2000" b="1" dirty="0" smtClean="0"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cruzando el cielo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995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50004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flying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volando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14876" y="1428736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passing high clouds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pasando nubes altas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984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143504" y="357166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with you </a:t>
            </a:r>
            <a:r>
              <a:rPr lang="en-US" sz="2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estar contigo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857620" y="1571612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8560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714356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you hear me?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puedes oírme?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1571612"/>
            <a:ext cx="3071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you hear me? 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puedes oírme?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50543-800x600-45001d94972f55b17abc42887797e3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1071546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thro' the dark night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través de la noche oscura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57290" y="2071678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far away 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muy lejos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03652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1214422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dying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muriendo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3084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1571612"/>
            <a:ext cx="27860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with you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estar contigo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428604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forever trying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intentando  siempre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57158" y="2786058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who can say! 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quién lo puede decir!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716662-800x600-silncesh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500042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you hear me?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puedes oírme?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29256" y="1558636"/>
            <a:ext cx="2987380" cy="720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you hear me?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puedes oírme?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2801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29190" y="500042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thro' the dark night 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través de la noche oscura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5008" y="1643050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far away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muy lejos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44405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14678" y="1142984"/>
            <a:ext cx="2357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am dying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muriendo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13241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13241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13241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13241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1571612"/>
            <a:ext cx="2714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with you </a:t>
            </a:r>
            <a:r>
              <a:rPr lang="en-U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estar contigo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785794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forever trying</a:t>
            </a:r>
            <a:r>
              <a:rPr lang="en-U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intentando  siempre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643306" y="2714620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who can say! </a:t>
            </a:r>
            <a:r>
              <a:rPr lang="en-US" sz="2000" b="1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quién lo puede decir!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6" name="Picture 2" descr="C:\Documents and Settings\Administrador\Escritorio\67158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67158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564" y="31173"/>
            <a:ext cx="9102435" cy="6826827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250646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250646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3" name="Picture 5" descr="C:\Documents and Settings\Administrador\Escritorio\250646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"/>
            <a:ext cx="9143999" cy="6857996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22493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3"/>
            <a:ext cx="9143999" cy="6858003"/>
          </a:xfrm>
          <a:prstGeom prst="rect">
            <a:avLst/>
          </a:prstGeom>
          <a:noFill/>
        </p:spPr>
      </p:pic>
      <p:pic>
        <p:nvPicPr>
          <p:cNvPr id="15" name="Picture 6" descr="C:\Documents and Settings\Administrador\Escritorio\22493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6" descr="C:\Documents and Settings\Administrador\Escritorio\224939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4"/>
            <a:ext cx="9144000" cy="685800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0"/>
                            </p:stCondLst>
                            <p:childTnLst>
                              <p:par>
                                <p:cTn id="5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4408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071670" y="928670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sailing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Estamos navegando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00430" y="2071678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sailing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Estamos navegando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FFFF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3000372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home again </a:t>
            </a:r>
            <a:r>
              <a:rPr lang="en-U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casa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nuevamente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000496" y="485776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'cross the  sea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cruzando el mar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4703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428604"/>
            <a:ext cx="27860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are sailing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Estamos navegando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1357298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stormy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waters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aguas tormentosas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930184-800x600-11--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1142984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near you </a:t>
            </a:r>
            <a:r>
              <a:rPr lang="en-US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estar cerca de ti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43240" y="2285992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85786" y="1500174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571480"/>
            <a:ext cx="4714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Lord ,to be near you 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Señor,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estar cerca a ti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9092" y="714356"/>
            <a:ext cx="4714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Lord ,to be near you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Señor,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estar cerca a ti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29256" y="1785926"/>
            <a:ext cx="25003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Documents and Settings\Administrador\Escritorio\643321-800x600-blurry-sky-cr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6" descr="C:\Documents and Settings\Administrador\Escritorio\643321-800x600-blurry-sky-cr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6" descr="C:\Documents and Settings\Administrador\Escritorio\643321-800x600-blurry-sky-cr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642918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Lord ,to be near you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Señor, para estar cerca a ti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286512" y="1643050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be free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ser libre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500826" y="2571744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Lord 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Señor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80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8" descr="C:\Documents and Settings\Administrador\Escritorio\131570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1" name="Picture 9" descr="C:\Documents and Settings\Administrador\Escritorio\135252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9" descr="C:\Documents and Settings\Administrador\Escritorio\135252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9" descr="C:\Documents and Settings\Administrador\Escritorio\135252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9" descr="C:\Documents and Settings\Administrador\Escritorio\135252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3" name="Picture 11" descr="Fondo de pantalla de Rod Stewa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" y="-1"/>
            <a:ext cx="9144001" cy="6858001"/>
          </a:xfrm>
          <a:prstGeom prst="rect">
            <a:avLst/>
          </a:prstGeom>
          <a:noFill/>
        </p:spPr>
      </p:pic>
      <p:pic>
        <p:nvPicPr>
          <p:cNvPr id="29" name="Picture 11" descr="Fondo de pantalla de Rod Stewa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30" name="Picture 11" descr="Fondo de pantalla de Rod Stewa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31" name="Picture 11" descr="Fondo de pantalla de Rod Stewa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</p:spPr>
      </p:pic>
      <p:pic>
        <p:nvPicPr>
          <p:cNvPr id="3084" name="Picture 12" descr="C:\Documents and Settings\Administrador\Escritorio\1_726_5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" name="Picture 12" descr="C:\Documents and Settings\Administrador\Escritorio\1_726_5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12" descr="C:\Documents and Settings\Administrador\Escritorio\1_726_5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5" name="Picture 13" descr="C:\Documents and Settings\Administrador\Escritorio\1_726_4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" name="Picture 13" descr="C:\Documents and Settings\Administrador\Escritorio\1_726_4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37" name="Picture 13" descr="C:\Documents and Settings\Administrador\Escritorio\1_726_4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73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1500"/>
                            </p:stCondLst>
                            <p:childTnLst>
                              <p:par>
                                <p:cTn id="86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9500"/>
                            </p:stCondLst>
                            <p:childTnLst>
                              <p:par>
                                <p:cTn id="99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7500"/>
                            </p:stCondLst>
                            <p:childTnLst>
                              <p:par>
                                <p:cTn id="109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5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5500"/>
                            </p:stCondLst>
                            <p:childTnLst>
                              <p:par>
                                <p:cTn id="11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393</Words>
  <Application>Microsoft Office PowerPoint</Application>
  <PresentationFormat>Presentación en pantalla (4:3)</PresentationFormat>
  <Paragraphs>82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106</cp:revision>
  <dcterms:created xsi:type="dcterms:W3CDTF">2013-02-13T05:45:33Z</dcterms:created>
  <dcterms:modified xsi:type="dcterms:W3CDTF">2013-03-08T23:02:50Z</dcterms:modified>
</cp:coreProperties>
</file>