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embeddedFontLst>
    <p:embeddedFont>
      <p:font typeface="Aharoni" panose="02010803020104030203" pitchFamily="2" charset="-79"/>
      <p:bold r:id="rId4"/>
    </p:embeddedFont>
    <p:embeddedFont>
      <p:font typeface="AR BERKLEY" panose="020B0604020202020204" charset="0"/>
      <p:regular r:id="rId5"/>
    </p:embeddedFont>
    <p:embeddedFont>
      <p:font typeface="Calibri" panose="020F0502020204030204" pitchFamily="34" charset="0"/>
      <p:regular r:id="rId6"/>
      <p:bold r:id="rId7"/>
      <p:italic r:id="rId8"/>
      <p:boldItalic r:id="rId9"/>
    </p:embeddedFont>
    <p:embeddedFont>
      <p:font typeface="Calibri Light" panose="020F0302020204030204" pitchFamily="34" charset="0"/>
      <p:regular r:id="rId10"/>
      <p:italic r:id="rId11"/>
    </p:embeddedFont>
    <p:embeddedFont>
      <p:font typeface="Constantia" panose="02030602050306030303" pitchFamily="18" charset="0"/>
      <p:regular r:id="rId12"/>
      <p:bold r:id="rId13"/>
      <p:italic r:id="rId14"/>
      <p:boldItalic r:id="rId15"/>
    </p:embeddedFont>
    <p:embeddedFont>
      <p:font typeface="Garamond" panose="02020404030301010803" pitchFamily="18" charset="0"/>
      <p:regular r:id="rId16"/>
      <p:bold r:id="rId17"/>
      <p:italic r:id="rId18"/>
    </p:embeddedFont>
    <p:embeddedFont>
      <p:font typeface="Kristen ITC" panose="03050502040202030202" pitchFamily="66" charset="0"/>
      <p:regular r:id="rId19"/>
    </p:embeddedFont>
  </p:embeddedFontLst>
  <p:defaultTextStyle>
    <a:defPPr>
      <a:defRPr lang="nl-B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Qx3QELoc1I53P1+nif6iA==" hashData="wIzZ2oP+o8bK3jNC5UBxiETP5ymtWv6g8VT629Yf5s88zYPidx8VdEShUX/8+r50icSD+c+x6rLpclMVxNr5w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B4BBC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6" d="100"/>
          <a:sy n="86" d="100"/>
        </p:scale>
        <p:origin x="65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font" Target="fonts/font1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font" Target="fonts/font14.fntdata"/><Relationship Id="rId2" Type="http://schemas.openxmlformats.org/officeDocument/2006/relationships/slide" Target="slides/slide1.xml"/><Relationship Id="rId16" Type="http://schemas.openxmlformats.org/officeDocument/2006/relationships/font" Target="fonts/font1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23" Type="http://schemas.openxmlformats.org/officeDocument/2006/relationships/tableStyles" Target="tableStyles.xml"/><Relationship Id="rId10" Type="http://schemas.openxmlformats.org/officeDocument/2006/relationships/font" Target="fonts/font7.fntdata"/><Relationship Id="rId19" Type="http://schemas.openxmlformats.org/officeDocument/2006/relationships/font" Target="fonts/font16.fntdata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Ondertitel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nl-NL"/>
              <a:t>Klik om de ondertitelstijl van het model te bewerken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EF41A-ADBF-4F24-8A52-FA14AF3BE49C}" type="datetimeFigureOut">
              <a:rPr lang="nl-BE" smtClean="0"/>
              <a:t>16/11/2019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35A3-7001-4645-AB59-E23270C804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3385878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EF41A-ADBF-4F24-8A52-FA14AF3BE49C}" type="datetimeFigureOut">
              <a:rPr lang="nl-BE" smtClean="0"/>
              <a:t>16/11/2019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35A3-7001-4645-AB59-E23270C804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933303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EF41A-ADBF-4F24-8A52-FA14AF3BE49C}" type="datetimeFigureOut">
              <a:rPr lang="nl-BE" smtClean="0"/>
              <a:t>16/11/2019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35A3-7001-4645-AB59-E23270C804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5010718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EF41A-ADBF-4F24-8A52-FA14AF3BE49C}" type="datetimeFigureOut">
              <a:rPr lang="nl-BE" smtClean="0"/>
              <a:t>16/11/2019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35A3-7001-4645-AB59-E23270C804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9612700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7" name="Tijdelijke aanduiding voor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EF41A-ADBF-4F24-8A52-FA14AF3BE49C}" type="datetimeFigureOut">
              <a:rPr lang="nl-BE" smtClean="0"/>
              <a:t>16/11/2019</a:t>
            </a:fld>
            <a:endParaRPr lang="nl-BE"/>
          </a:p>
        </p:txBody>
      </p:sp>
      <p:sp>
        <p:nvSpPr>
          <p:cNvPr id="8" name="Tijdelijke aanduiding voor voettekst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9" name="Tijdelijke aanduiding voor dianumm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35A3-7001-4645-AB59-E23270C804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351824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EF41A-ADBF-4F24-8A52-FA14AF3BE49C}" type="datetimeFigureOut">
              <a:rPr lang="nl-BE" smtClean="0"/>
              <a:t>16/11/2019</a:t>
            </a:fld>
            <a:endParaRPr lang="nl-BE"/>
          </a:p>
        </p:txBody>
      </p:sp>
      <p:sp>
        <p:nvSpPr>
          <p:cNvPr id="4" name="Tijdelijke aanduiding voor voettekst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5" name="Tijdelijke aanduiding voor dianumm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35A3-7001-4645-AB59-E23270C804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0700653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EF41A-ADBF-4F24-8A52-FA14AF3BE49C}" type="datetimeFigureOut">
              <a:rPr lang="nl-BE" smtClean="0"/>
              <a:t>16/11/2019</a:t>
            </a:fld>
            <a:endParaRPr lang="nl-BE"/>
          </a:p>
        </p:txBody>
      </p:sp>
      <p:sp>
        <p:nvSpPr>
          <p:cNvPr id="3" name="Tijdelijke aanduiding voor voettekst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35A3-7001-4645-AB59-E23270C804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1894269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EF41A-ADBF-4F24-8A52-FA14AF3BE49C}" type="datetimeFigureOut">
              <a:rPr lang="nl-BE" smtClean="0"/>
              <a:t>16/11/2019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35A3-7001-4645-AB59-E23270C804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7110490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nl-BE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nl-NL"/>
              <a:t>Klik om de modelstijlen te bewerken</a:t>
            </a:r>
          </a:p>
        </p:txBody>
      </p:sp>
      <p:sp>
        <p:nvSpPr>
          <p:cNvPr id="5" name="Tijdelijke aanduiding voor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EF41A-ADBF-4F24-8A52-FA14AF3BE49C}" type="datetimeFigureOut">
              <a:rPr lang="nl-BE" smtClean="0"/>
              <a:t>16/11/2019</a:t>
            </a:fld>
            <a:endParaRPr lang="nl-BE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35A3-7001-4645-AB59-E23270C804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5898041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EF41A-ADBF-4F24-8A52-FA14AF3BE49C}" type="datetimeFigureOut">
              <a:rPr lang="nl-BE" smtClean="0"/>
              <a:t>16/11/2019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35A3-7001-4645-AB59-E23270C804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34168614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9EF41A-ADBF-4F24-8A52-FA14AF3BE49C}" type="datetimeFigureOut">
              <a:rPr lang="nl-BE" smtClean="0"/>
              <a:t>16/11/2019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4C35A3-7001-4645-AB59-E23270C804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10628006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l-NL"/>
              <a:t>Klik om de stijl te bewerken</a:t>
            </a:r>
            <a:endParaRPr lang="nl-BE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  <a:endParaRPr lang="nl-BE"/>
          </a:p>
        </p:txBody>
      </p:sp>
      <p:sp>
        <p:nvSpPr>
          <p:cNvPr id="4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9EF41A-ADBF-4F24-8A52-FA14AF3BE49C}" type="datetimeFigureOut">
              <a:rPr lang="nl-BE" smtClean="0"/>
              <a:t>16/11/2019</a:t>
            </a:fld>
            <a:endParaRPr lang="nl-BE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nl-BE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4C35A3-7001-4645-AB59-E23270C804DE}" type="slidenum">
              <a:rPr lang="nl-BE" smtClean="0"/>
              <a:t>‹nr.›</a:t>
            </a:fld>
            <a:endParaRPr lang="nl-BE"/>
          </a:p>
        </p:txBody>
      </p:sp>
    </p:spTree>
    <p:extLst>
      <p:ext uri="{BB962C8B-B14F-4D97-AF65-F5344CB8AC3E}">
        <p14:creationId xmlns:p14="http://schemas.microsoft.com/office/powerpoint/2010/main" val="266787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B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3" Type="http://schemas.openxmlformats.org/officeDocument/2006/relationships/audio" Target="../media/audio1.wav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2" Type="http://schemas.openxmlformats.org/officeDocument/2006/relationships/image" Target="../media/image1.jpeg"/><Relationship Id="rId16" Type="http://schemas.openxmlformats.org/officeDocument/2006/relationships/hyperlink" Target="http://blog.seniorennet.nl/hanspowerpoint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image" Target="../media/image6.png"/><Relationship Id="rId10" Type="http://schemas.openxmlformats.org/officeDocument/2006/relationships/audio" Target="../media/audio6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.png"/><Relationship Id="rId10" Type="http://schemas.openxmlformats.org/officeDocument/2006/relationships/image" Target="../media/image1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Afbeelding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0918" y="696191"/>
            <a:ext cx="7620000" cy="5715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Afbeelding 4">
            <a:hlinkClick r:id="" action="ppaction://noaction">
              <a:snd r:embed="rId3" name="Enya - Someone Said Goodbye.wav"/>
            </a:hlinkClick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22" y="914400"/>
            <a:ext cx="1415356" cy="1060951"/>
          </a:xfrm>
          <a:prstGeom prst="rect">
            <a:avLst/>
          </a:prstGeom>
        </p:spPr>
      </p:pic>
      <p:pic>
        <p:nvPicPr>
          <p:cNvPr id="7" name="Afbeelding 6">
            <a:hlinkClick r:id="" action="ppaction://noaction">
              <a:snd r:embed="rId5" name="Enya - The Magic of the Night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36290" y="5239466"/>
            <a:ext cx="1414395" cy="1060796"/>
          </a:xfrm>
          <a:prstGeom prst="rect">
            <a:avLst/>
          </a:prstGeom>
        </p:spPr>
      </p:pic>
      <p:pic>
        <p:nvPicPr>
          <p:cNvPr id="8" name="Afbeelding 7">
            <a:hlinkClick r:id="" action="ppaction://noaction">
              <a:snd r:embed="rId7" name="Enya - The Spirit Of Christmas Past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30194" y="3806906"/>
            <a:ext cx="1414395" cy="1060796"/>
          </a:xfrm>
          <a:prstGeom prst="rect">
            <a:avLst/>
          </a:prstGeom>
        </p:spPr>
      </p:pic>
      <p:pic>
        <p:nvPicPr>
          <p:cNvPr id="9" name="Afbeelding 8">
            <a:hlinkClick r:id="" action="ppaction://noaction">
              <a:snd r:embed="rId8" name="Enya - We Wish You a Merry Christmas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436290" y="2362154"/>
            <a:ext cx="1414395" cy="1060796"/>
          </a:xfrm>
          <a:prstGeom prst="rect">
            <a:avLst/>
          </a:prstGeom>
        </p:spPr>
      </p:pic>
      <p:pic>
        <p:nvPicPr>
          <p:cNvPr id="10" name="Afbeelding 9">
            <a:hlinkClick r:id="" action="ppaction://noaction">
              <a:snd r:embed="rId9" name="Enya - Oiche Chiun (Silent Night)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53506" y="5239466"/>
            <a:ext cx="1414395" cy="1060796"/>
          </a:xfrm>
          <a:prstGeom prst="rect">
            <a:avLst/>
          </a:prstGeom>
        </p:spPr>
      </p:pic>
      <p:pic>
        <p:nvPicPr>
          <p:cNvPr id="11" name="Afbeelding 10">
            <a:hlinkClick r:id="" action="ppaction://noaction">
              <a:snd r:embed="rId10" name="Enya - It's in the Rain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59602" y="3806906"/>
            <a:ext cx="1414395" cy="1060796"/>
          </a:xfrm>
          <a:prstGeom prst="rect">
            <a:avLst/>
          </a:prstGeom>
        </p:spPr>
      </p:pic>
      <p:pic>
        <p:nvPicPr>
          <p:cNvPr id="12" name="Afbeelding 11">
            <a:hlinkClick r:id="" action="ppaction://noaction">
              <a:snd r:embed="rId11" name="Enya - Christmas Secrets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353506" y="2362154"/>
            <a:ext cx="1414395" cy="1060796"/>
          </a:xfrm>
          <a:prstGeom prst="rect">
            <a:avLst/>
          </a:prstGeom>
        </p:spPr>
      </p:pic>
      <p:pic>
        <p:nvPicPr>
          <p:cNvPr id="13" name="Afbeelding 12">
            <a:hlinkClick r:id="" action="ppaction://noaction">
              <a:snd r:embed="rId12" name="Enya - Amid the Falling Snow.wav"/>
            </a:hlinkClick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408370" y="917402"/>
            <a:ext cx="1414395" cy="1060796"/>
          </a:xfrm>
          <a:prstGeom prst="rect">
            <a:avLst/>
          </a:prstGeom>
        </p:spPr>
      </p:pic>
      <p:sp>
        <p:nvSpPr>
          <p:cNvPr id="14" name="Rechthoek 13"/>
          <p:cNvSpPr/>
          <p:nvPr/>
        </p:nvSpPr>
        <p:spPr>
          <a:xfrm>
            <a:off x="3710485" y="0"/>
            <a:ext cx="515076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5400" dirty="0">
                <a:latin typeface="AR BERKLEY" panose="02000000000000000000" pitchFamily="2" charset="0"/>
              </a:rPr>
              <a:t>Muziek Box Enya</a:t>
            </a:r>
          </a:p>
        </p:txBody>
      </p:sp>
      <p:pic>
        <p:nvPicPr>
          <p:cNvPr id="15" name="Afbeelding 14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1121" y="4293384"/>
            <a:ext cx="4257951" cy="2819191"/>
          </a:xfrm>
          <a:prstGeom prst="rect">
            <a:avLst/>
          </a:prstGeom>
        </p:spPr>
      </p:pic>
      <p:pic>
        <p:nvPicPr>
          <p:cNvPr id="18" name="Afbeelding 17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800" y="0"/>
            <a:ext cx="3596640" cy="1121664"/>
          </a:xfrm>
          <a:prstGeom prst="rect">
            <a:avLst/>
          </a:prstGeom>
        </p:spPr>
      </p:pic>
      <p:pic>
        <p:nvPicPr>
          <p:cNvPr id="19" name="Afbeelding 1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flipH="1">
            <a:off x="8711028" y="0"/>
            <a:ext cx="3139596" cy="1121761"/>
          </a:xfrm>
          <a:prstGeom prst="rect">
            <a:avLst/>
          </a:prstGeom>
        </p:spPr>
      </p:pic>
      <p:sp>
        <p:nvSpPr>
          <p:cNvPr id="2" name="Rechthoek 1"/>
          <p:cNvSpPr/>
          <p:nvPr/>
        </p:nvSpPr>
        <p:spPr>
          <a:xfrm>
            <a:off x="1784854" y="1259670"/>
            <a:ext cx="244060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latin typeface="Constantia" panose="02030602050306030303" pitchFamily="18" charset="0"/>
              </a:rPr>
              <a:t>Amid the Falling Snow</a:t>
            </a:r>
          </a:p>
        </p:txBody>
      </p:sp>
      <p:sp>
        <p:nvSpPr>
          <p:cNvPr id="3" name="Rechthoek 2"/>
          <p:cNvSpPr/>
          <p:nvPr/>
        </p:nvSpPr>
        <p:spPr>
          <a:xfrm>
            <a:off x="1725325" y="2839088"/>
            <a:ext cx="19577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latin typeface="Constantia" panose="02030602050306030303" pitchFamily="18" charset="0"/>
              </a:rPr>
              <a:t>Christmas Secrets</a:t>
            </a:r>
          </a:p>
        </p:txBody>
      </p:sp>
      <p:sp>
        <p:nvSpPr>
          <p:cNvPr id="6" name="Rechthoek 5"/>
          <p:cNvSpPr/>
          <p:nvPr/>
        </p:nvSpPr>
        <p:spPr>
          <a:xfrm>
            <a:off x="1772736" y="4210688"/>
            <a:ext cx="16187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latin typeface="Constantia" panose="02030602050306030303" pitchFamily="18" charset="0"/>
              </a:rPr>
              <a:t>It's in the Rain</a:t>
            </a:r>
          </a:p>
        </p:txBody>
      </p:sp>
      <p:sp>
        <p:nvSpPr>
          <p:cNvPr id="16" name="Rechthoek 15"/>
          <p:cNvSpPr/>
          <p:nvPr/>
        </p:nvSpPr>
        <p:spPr>
          <a:xfrm>
            <a:off x="1787849" y="5457597"/>
            <a:ext cx="15489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latin typeface="Constantia" panose="02030602050306030303" pitchFamily="18" charset="0"/>
              </a:rPr>
              <a:t>Oiche Chiun </a:t>
            </a:r>
          </a:p>
          <a:p>
            <a:r>
              <a:rPr lang="nl-BE" dirty="0">
                <a:latin typeface="Constantia" panose="02030602050306030303" pitchFamily="18" charset="0"/>
              </a:rPr>
              <a:t>(Silent Night)</a:t>
            </a:r>
          </a:p>
        </p:txBody>
      </p:sp>
      <p:sp>
        <p:nvSpPr>
          <p:cNvPr id="17" name="Rechthoek 16"/>
          <p:cNvSpPr/>
          <p:nvPr/>
        </p:nvSpPr>
        <p:spPr>
          <a:xfrm>
            <a:off x="8888060" y="1155761"/>
            <a:ext cx="164256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dirty="0">
                <a:latin typeface="Constantia" panose="02030602050306030303" pitchFamily="18" charset="0"/>
              </a:rPr>
              <a:t>Someone Said </a:t>
            </a:r>
          </a:p>
          <a:p>
            <a:r>
              <a:rPr lang="nl-BE" dirty="0">
                <a:latin typeface="Constantia" panose="02030602050306030303" pitchFamily="18" charset="0"/>
              </a:rPr>
              <a:t>Goodbye</a:t>
            </a:r>
          </a:p>
        </p:txBody>
      </p:sp>
      <p:sp>
        <p:nvSpPr>
          <p:cNvPr id="21" name="Rechthoek 20"/>
          <p:cNvSpPr/>
          <p:nvPr/>
        </p:nvSpPr>
        <p:spPr>
          <a:xfrm>
            <a:off x="8836201" y="2620878"/>
            <a:ext cx="20205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Constantia" panose="02030602050306030303" pitchFamily="18" charset="0"/>
              </a:rPr>
              <a:t>We Wish You </a:t>
            </a:r>
          </a:p>
          <a:p>
            <a:r>
              <a:rPr lang="en-US" dirty="0">
                <a:latin typeface="Constantia" panose="02030602050306030303" pitchFamily="18" charset="0"/>
              </a:rPr>
              <a:t>a Merry Christmas</a:t>
            </a:r>
            <a:endParaRPr lang="nl-BE" dirty="0">
              <a:latin typeface="Constantia" panose="02030602050306030303" pitchFamily="18" charset="0"/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875420" y="4075607"/>
            <a:ext cx="199279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Constantia" panose="02030602050306030303" pitchFamily="18" charset="0"/>
              </a:rPr>
              <a:t>The Spirit </a:t>
            </a:r>
          </a:p>
          <a:p>
            <a:r>
              <a:rPr lang="en-US" dirty="0">
                <a:latin typeface="Constantia" panose="02030602050306030303" pitchFamily="18" charset="0"/>
              </a:rPr>
              <a:t>Of Christmas Past</a:t>
            </a:r>
            <a:endParaRPr lang="nl-BE" dirty="0">
              <a:latin typeface="Constantia" panose="02030602050306030303" pitchFamily="18" charset="0"/>
            </a:endParaRPr>
          </a:p>
        </p:txBody>
      </p:sp>
      <p:sp>
        <p:nvSpPr>
          <p:cNvPr id="23" name="Rechthoek 22"/>
          <p:cNvSpPr/>
          <p:nvPr/>
        </p:nvSpPr>
        <p:spPr>
          <a:xfrm>
            <a:off x="8932816" y="5530334"/>
            <a:ext cx="138884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latin typeface="Constantia" panose="02030602050306030303" pitchFamily="18" charset="0"/>
              </a:rPr>
              <a:t>The Magic </a:t>
            </a:r>
          </a:p>
          <a:p>
            <a:r>
              <a:rPr lang="en-US" dirty="0">
                <a:latin typeface="Constantia" panose="02030602050306030303" pitchFamily="18" charset="0"/>
              </a:rPr>
              <a:t>of the Night</a:t>
            </a:r>
            <a:endParaRPr lang="nl-BE" dirty="0">
              <a:latin typeface="Constantia" panose="02030602050306030303" pitchFamily="18" charset="0"/>
            </a:endParaRPr>
          </a:p>
        </p:txBody>
      </p:sp>
      <p:sp>
        <p:nvSpPr>
          <p:cNvPr id="24" name="Rechthoek 23">
            <a:extLst>
              <a:ext uri="{FF2B5EF4-FFF2-40B4-BE49-F238E27FC236}">
                <a16:creationId xmlns:a16="http://schemas.microsoft.com/office/drawing/2014/main" id="{758459AE-40D1-43A1-BDEC-8FC57A431F16}"/>
              </a:ext>
            </a:extLst>
          </p:cNvPr>
          <p:cNvSpPr/>
          <p:nvPr/>
        </p:nvSpPr>
        <p:spPr>
          <a:xfrm>
            <a:off x="3946261" y="766231"/>
            <a:ext cx="47199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dirty="0">
                <a:latin typeface="Garamond" panose="02020404030301010803" pitchFamily="18" charset="0"/>
              </a:rPr>
              <a:t>Haga clic en la imagen de la canción.</a:t>
            </a:r>
            <a:endParaRPr lang="nl-BE" sz="2400" dirty="0">
              <a:latin typeface="Garamond" panose="02020404030301010803" pitchFamily="18" charset="0"/>
            </a:endParaRPr>
          </a:p>
        </p:txBody>
      </p:sp>
      <p:sp>
        <p:nvSpPr>
          <p:cNvPr id="25" name="Rechthoek 24">
            <a:hlinkClick r:id="rId16"/>
            <a:extLst>
              <a:ext uri="{FF2B5EF4-FFF2-40B4-BE49-F238E27FC236}">
                <a16:creationId xmlns:a16="http://schemas.microsoft.com/office/drawing/2014/main" id="{014B929B-A390-4316-92FA-F76683A50139}"/>
              </a:ext>
            </a:extLst>
          </p:cNvPr>
          <p:cNvSpPr/>
          <p:nvPr/>
        </p:nvSpPr>
        <p:spPr>
          <a:xfrm>
            <a:off x="3596036" y="6221491"/>
            <a:ext cx="64203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nl-BE" sz="2400" dirty="0">
                <a:latin typeface="Aharoni" panose="02010803020104030203" pitchFamily="2" charset="-79"/>
                <a:cs typeface="Aharoni" panose="02010803020104030203" pitchFamily="2" charset="-79"/>
              </a:rPr>
              <a:t>http://blog.seniorennet.nl/hanspowerpoint/</a:t>
            </a:r>
          </a:p>
        </p:txBody>
      </p:sp>
    </p:spTree>
    <p:extLst>
      <p:ext uri="{BB962C8B-B14F-4D97-AF65-F5344CB8AC3E}">
        <p14:creationId xmlns:p14="http://schemas.microsoft.com/office/powerpoint/2010/main" val="21466382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>
            <a:extLst>
              <a:ext uri="{FF2B5EF4-FFF2-40B4-BE49-F238E27FC236}">
                <a16:creationId xmlns:a16="http://schemas.microsoft.com/office/drawing/2014/main" id="{1FC3BF2A-1217-40D5-BC4C-4442405AE4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BE"/>
          </a:p>
        </p:txBody>
      </p:sp>
      <p:sp>
        <p:nvSpPr>
          <p:cNvPr id="4101" name="Rectangle 5">
            <a:extLst>
              <a:ext uri="{FF2B5EF4-FFF2-40B4-BE49-F238E27FC236}">
                <a16:creationId xmlns:a16="http://schemas.microsoft.com/office/drawing/2014/main" id="{EC931564-932F-45B7-954A-34076D9A5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nl-BE" altLang="nl-BE"/>
          </a:p>
        </p:txBody>
      </p:sp>
      <p:pic>
        <p:nvPicPr>
          <p:cNvPr id="4103" name="Picture 7" descr="logo_grande">
            <a:hlinkClick r:id="rId2"/>
            <a:extLst>
              <a:ext uri="{FF2B5EF4-FFF2-40B4-BE49-F238E27FC236}">
                <a16:creationId xmlns:a16="http://schemas.microsoft.com/office/drawing/2014/main" id="{BCDA0C5F-1F90-4238-A0C7-B95FE305BD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>
            <a:extLst>
              <a:ext uri="{FF2B5EF4-FFF2-40B4-BE49-F238E27FC236}">
                <a16:creationId xmlns:a16="http://schemas.microsoft.com/office/drawing/2014/main" id="{DBA33058-055D-40FF-9146-8A551A1A988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altLang="nl-BE" sz="6000" b="1">
                <a:latin typeface="Kristen ITC" panose="03050502040202030202" pitchFamily="66" charset="0"/>
              </a:rPr>
              <a:t>¿Te ha gustado?</a:t>
            </a:r>
            <a:r>
              <a:rPr lang="es-ES" altLang="nl-BE" sz="4800">
                <a:latin typeface="Kristen ITC" panose="03050502040202030202" pitchFamily="66" charset="0"/>
              </a:rPr>
              <a:t> </a:t>
            </a:r>
            <a:br>
              <a:rPr lang="es-ES" altLang="nl-BE" sz="4800">
                <a:latin typeface="Kristen ITC" panose="03050502040202030202" pitchFamily="66" charset="0"/>
              </a:rPr>
            </a:br>
            <a:r>
              <a:rPr lang="es-ES" altLang="nl-BE" sz="4400">
                <a:latin typeface="Kristen ITC" panose="03050502040202030202" pitchFamily="66" charset="0"/>
              </a:rPr>
              <a:t>Puedes ver más entrando </a:t>
            </a:r>
            <a:br>
              <a:rPr lang="es-ES" altLang="nl-BE" sz="4400">
                <a:latin typeface="Kristen ITC" panose="03050502040202030202" pitchFamily="66" charset="0"/>
              </a:rPr>
            </a:br>
            <a:r>
              <a:rPr lang="es-ES" altLang="nl-BE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nl-BE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>
            <a:extLst>
              <a:ext uri="{FF2B5EF4-FFF2-40B4-BE49-F238E27FC236}">
                <a16:creationId xmlns:a16="http://schemas.microsoft.com/office/drawing/2014/main" id="{9A066C48-0CC8-4D29-A679-3AD3F8ACDD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altLang="nl-BE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nl-BE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altLang="nl-BE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  <a:extLst>
              <a:ext uri="{FF2B5EF4-FFF2-40B4-BE49-F238E27FC236}">
                <a16:creationId xmlns:a16="http://schemas.microsoft.com/office/drawing/2014/main" id="{5C8C2B37-90A3-40EB-978E-FB9BD37FC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>
            <a:extLst>
              <a:ext uri="{FF2B5EF4-FFF2-40B4-BE49-F238E27FC236}">
                <a16:creationId xmlns:a16="http://schemas.microsoft.com/office/drawing/2014/main" id="{D716915E-BBEB-411B-A51C-CF73C85B64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  <a:extLst>
              <a:ext uri="{FF2B5EF4-FFF2-40B4-BE49-F238E27FC236}">
                <a16:creationId xmlns:a16="http://schemas.microsoft.com/office/drawing/2014/main" id="{A2A18640-0B29-4D5A-B2FB-46A1A15EC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  <a:extLst>
              <a:ext uri="{FF2B5EF4-FFF2-40B4-BE49-F238E27FC236}">
                <a16:creationId xmlns:a16="http://schemas.microsoft.com/office/drawing/2014/main" id="{CE7FF626-B774-492D-BEBC-1DA3884C075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  <a:extLst>
              <a:ext uri="{FF2B5EF4-FFF2-40B4-BE49-F238E27FC236}">
                <a16:creationId xmlns:a16="http://schemas.microsoft.com/office/drawing/2014/main" id="{632E7C1B-C710-4194-9666-2E597E82FE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  <a:extLst>
              <a:ext uri="{FF2B5EF4-FFF2-40B4-BE49-F238E27FC236}">
                <a16:creationId xmlns:a16="http://schemas.microsoft.com/office/drawing/2014/main" id="{562783E4-E29C-4145-ABE3-4ACC834C77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toor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80</Words>
  <Application>Microsoft Office PowerPoint</Application>
  <PresentationFormat>Breedbeeld</PresentationFormat>
  <Paragraphs>18</Paragraphs>
  <Slides>2</Slides>
  <Notes>0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8</vt:i4>
      </vt:variant>
      <vt:variant>
        <vt:lpstr>Thema</vt:lpstr>
      </vt:variant>
      <vt:variant>
        <vt:i4>1</vt:i4>
      </vt:variant>
      <vt:variant>
        <vt:lpstr>Diatitels</vt:lpstr>
      </vt:variant>
      <vt:variant>
        <vt:i4>2</vt:i4>
      </vt:variant>
    </vt:vector>
  </HeadingPairs>
  <TitlesOfParts>
    <vt:vector size="11" baseType="lpstr">
      <vt:lpstr>Calibri</vt:lpstr>
      <vt:lpstr>Arial</vt:lpstr>
      <vt:lpstr>Aharoni</vt:lpstr>
      <vt:lpstr>Kristen ITC</vt:lpstr>
      <vt:lpstr>AR BERKLEY</vt:lpstr>
      <vt:lpstr>Constantia</vt:lpstr>
      <vt:lpstr>Calibri Light</vt:lpstr>
      <vt:lpstr>Garamond</vt:lpstr>
      <vt:lpstr>Kantoorthema</vt:lpstr>
      <vt:lpstr>PowerPoint-presentatie</vt:lpstr>
      <vt:lpstr>PowerPoint-presentatie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PowerPoint-presentatie</dc:title>
  <dc:creator>Hans Blindeman</dc:creator>
  <cp:lastModifiedBy>Hans Powerpoint</cp:lastModifiedBy>
  <cp:revision>6</cp:revision>
  <dcterms:created xsi:type="dcterms:W3CDTF">2017-11-26T17:45:33Z</dcterms:created>
  <dcterms:modified xsi:type="dcterms:W3CDTF">2019-11-16T13:22:31Z</dcterms:modified>
</cp:coreProperties>
</file>