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AR BERKLEY" panose="020B0604020202020204" charset="0"/>
      <p:regular r:id="rId8"/>
    </p:embeddedFont>
    <p:embeddedFont>
      <p:font typeface="Kristen ITC" panose="03050502040202030202" pitchFamily="66" charset="0"/>
      <p:regular r:id="rId9"/>
    </p:embeddedFont>
    <p:embeddedFont>
      <p:font typeface="Calibri Light" panose="020F0302020204030204" pitchFamily="34" charset="0"/>
      <p:regular r:id="rId10"/>
      <p:italic r:id="rId1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gCaRZIsGKwrYreUyA1Mug==" hashData="yqr2x32qMEh+QnemQt4YsIUnojuquR3gE6Xg9OZ8XDAIQ751hsj1wh65921irTxrkv+G2yjd9RHo0Y3cJc0M6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28843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27770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6572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78146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67747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95590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273546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39701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76968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1802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26793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45B4D-3449-4287-8E50-6E9CB90149FC}" type="datetimeFigureOut">
              <a:rPr lang="nl-BE" smtClean="0"/>
              <a:t>22/05/2018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9281B-6403-4AFF-B763-7F125FEC65AB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3911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png"/><Relationship Id="rId10" Type="http://schemas.openxmlformats.org/officeDocument/2006/relationships/audio" Target="../media/audio5.wav"/><Relationship Id="rId4" Type="http://schemas.openxmlformats.org/officeDocument/2006/relationships/audio" Target="../media/audio1.wav"/><Relationship Id="rId9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Kader 3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2900"/>
            </a:avLst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276" y="1523566"/>
            <a:ext cx="6351447" cy="3810868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895" y="2216909"/>
            <a:ext cx="3287609" cy="4426360"/>
          </a:xfrm>
          <a:prstGeom prst="rect">
            <a:avLst/>
          </a:prstGeom>
        </p:spPr>
      </p:pic>
      <p:pic>
        <p:nvPicPr>
          <p:cNvPr id="8" name="Afbeelding 7">
            <a:hlinkClick r:id="" action="ppaction://noaction">
              <a:snd r:embed="rId4" name="101 - Elton John - Your Song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79" y="1339134"/>
            <a:ext cx="1396488" cy="1396488"/>
          </a:xfrm>
          <a:prstGeom prst="rect">
            <a:avLst/>
          </a:prstGeom>
        </p:spPr>
      </p:pic>
      <p:pic>
        <p:nvPicPr>
          <p:cNvPr id="9" name="Afbeelding 8">
            <a:hlinkClick r:id="" action="ppaction://noaction">
              <a:snd r:embed="rId6" name="103 - Nazareth - Love Hurts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670" y="4951885"/>
            <a:ext cx="1396105" cy="1396105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8" name="102 - Chicago - If you Leave me now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671" y="3164824"/>
            <a:ext cx="1396105" cy="1396105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9" name="109 - Terry Jacks - Seasons in the Sun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33809" y="4951885"/>
            <a:ext cx="1396105" cy="1396105"/>
          </a:xfrm>
          <a:prstGeom prst="rect">
            <a:avLst/>
          </a:prstGeom>
        </p:spPr>
      </p:pic>
      <p:pic>
        <p:nvPicPr>
          <p:cNvPr id="12" name="Afbeelding 11">
            <a:hlinkClick r:id="" action="ppaction://noaction">
              <a:snd r:embed="rId10" name="108 - Kansas - Dust in the Wind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33809" y="3105148"/>
            <a:ext cx="1396105" cy="1396105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11" name="106 - The Hollies - The Air that i breathe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33809" y="1336185"/>
            <a:ext cx="1396105" cy="1396105"/>
          </a:xfrm>
          <a:prstGeom prst="rect">
            <a:avLst/>
          </a:prstGeom>
        </p:spPr>
      </p:pic>
      <p:sp>
        <p:nvSpPr>
          <p:cNvPr id="14" name="Rechthoek 13"/>
          <p:cNvSpPr/>
          <p:nvPr/>
        </p:nvSpPr>
        <p:spPr>
          <a:xfrm>
            <a:off x="3818773" y="456744"/>
            <a:ext cx="45544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Knuffelrock especiales sentimientos</a:t>
            </a:r>
          </a:p>
          <a:p>
            <a:r>
              <a:rPr lang="es-ES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 BERKLEY" panose="02000000000000000000" pitchFamily="2" charset="0"/>
              </a:rPr>
              <a:t>    de edición de los años 70</a:t>
            </a:r>
            <a:endParaRPr lang="nl-BE" sz="2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 BERKLEY" panose="02000000000000000000" pitchFamily="2" charset="0"/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2477263" y="1801092"/>
            <a:ext cx="15071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2"/>
                </a:solidFill>
                <a:latin typeface="AR BERKLEY" panose="02000000000000000000" pitchFamily="2" charset="0"/>
              </a:rPr>
              <a:t>Elton John </a:t>
            </a:r>
          </a:p>
          <a:p>
            <a:r>
              <a:rPr lang="nl-BE" sz="2000" dirty="0">
                <a:solidFill>
                  <a:schemeClr val="bg2"/>
                </a:solidFill>
                <a:latin typeface="AR BERKLEY" panose="02000000000000000000" pitchFamily="2" charset="0"/>
              </a:rPr>
              <a:t> Your Song</a:t>
            </a:r>
          </a:p>
        </p:txBody>
      </p:sp>
      <p:sp>
        <p:nvSpPr>
          <p:cNvPr id="16" name="Rechthoek 15"/>
          <p:cNvSpPr/>
          <p:nvPr/>
        </p:nvSpPr>
        <p:spPr>
          <a:xfrm>
            <a:off x="2496327" y="3508933"/>
            <a:ext cx="24721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R BERKLEY" panose="02000000000000000000" pitchFamily="2" charset="0"/>
              </a:rPr>
              <a:t>Chicago </a:t>
            </a:r>
          </a:p>
          <a:p>
            <a:r>
              <a:rPr lang="en-US" sz="2000" dirty="0">
                <a:solidFill>
                  <a:schemeClr val="bg1"/>
                </a:solidFill>
                <a:latin typeface="AR BERKLEY" panose="02000000000000000000" pitchFamily="2" charset="0"/>
              </a:rPr>
              <a:t> If you Leave me now</a:t>
            </a:r>
            <a:endParaRPr lang="nl-BE" sz="20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2495702" y="5243520"/>
            <a:ext cx="14382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R BERKLEY" panose="02000000000000000000" pitchFamily="2" charset="0"/>
              </a:rPr>
              <a:t> </a:t>
            </a:r>
            <a:r>
              <a:rPr lang="nl-BE" sz="2000" dirty="0">
                <a:solidFill>
                  <a:schemeClr val="bg1"/>
                </a:solidFill>
                <a:latin typeface="AR BERKLEY" panose="02000000000000000000" pitchFamily="2" charset="0"/>
              </a:rPr>
              <a:t>Nazareth </a:t>
            </a:r>
          </a:p>
          <a:p>
            <a:r>
              <a:rPr lang="nl-BE" sz="2000" dirty="0">
                <a:solidFill>
                  <a:schemeClr val="bg1"/>
                </a:solidFill>
                <a:latin typeface="AR BERKLEY" panose="02000000000000000000" pitchFamily="2" charset="0"/>
              </a:rPr>
              <a:t> Love Hurts</a:t>
            </a:r>
          </a:p>
        </p:txBody>
      </p:sp>
      <p:sp>
        <p:nvSpPr>
          <p:cNvPr id="18" name="Rechthoek 17"/>
          <p:cNvSpPr/>
          <p:nvPr/>
        </p:nvSpPr>
        <p:spPr>
          <a:xfrm>
            <a:off x="7540819" y="1801092"/>
            <a:ext cx="249299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 </a:t>
            </a:r>
            <a:r>
              <a:rPr lang="en-US" sz="2000" dirty="0">
                <a:solidFill>
                  <a:schemeClr val="bg2"/>
                </a:solidFill>
                <a:latin typeface="AR BERKLEY" panose="02000000000000000000" pitchFamily="2" charset="0"/>
              </a:rPr>
              <a:t>The Hollies  </a:t>
            </a:r>
          </a:p>
          <a:p>
            <a:r>
              <a:rPr lang="en-US" sz="2000" dirty="0">
                <a:solidFill>
                  <a:schemeClr val="bg2"/>
                </a:solidFill>
                <a:latin typeface="AR BERKLEY" panose="02000000000000000000" pitchFamily="2" charset="0"/>
              </a:rPr>
              <a:t>The Air that </a:t>
            </a:r>
            <a:r>
              <a:rPr lang="en-US" sz="2000" dirty="0" err="1">
                <a:solidFill>
                  <a:schemeClr val="bg2"/>
                </a:solidFill>
                <a:latin typeface="AR BERKLEY" panose="02000000000000000000" pitchFamily="2" charset="0"/>
              </a:rPr>
              <a:t>i</a:t>
            </a:r>
            <a:r>
              <a:rPr lang="en-US" sz="2000" dirty="0">
                <a:solidFill>
                  <a:schemeClr val="bg2"/>
                </a:solidFill>
                <a:latin typeface="AR BERKLEY" panose="02000000000000000000" pitchFamily="2" charset="0"/>
              </a:rPr>
              <a:t> breathe</a:t>
            </a:r>
            <a:endParaRPr lang="nl-BE" sz="2000" dirty="0">
              <a:solidFill>
                <a:schemeClr val="bg2"/>
              </a:solidFill>
              <a:latin typeface="AR BERKLEY" panose="02000000000000000000" pitchFamily="2" charset="0"/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7869164" y="3508933"/>
            <a:ext cx="19575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R BERKLEY" panose="02000000000000000000" pitchFamily="2" charset="0"/>
              </a:rPr>
              <a:t> Kansas  </a:t>
            </a:r>
          </a:p>
          <a:p>
            <a:r>
              <a:rPr lang="en-US" sz="2000" dirty="0">
                <a:solidFill>
                  <a:schemeClr val="bg1"/>
                </a:solidFill>
                <a:latin typeface="AR BERKLEY" panose="02000000000000000000" pitchFamily="2" charset="0"/>
              </a:rPr>
              <a:t>Dust in the Wind</a:t>
            </a:r>
            <a:endParaRPr lang="nl-BE" sz="20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748938" y="5243520"/>
            <a:ext cx="21980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AR BERKLEY" panose="02000000000000000000" pitchFamily="2" charset="0"/>
              </a:rPr>
              <a:t> Terry Jacks </a:t>
            </a:r>
          </a:p>
          <a:p>
            <a:r>
              <a:rPr lang="en-US" sz="2000" dirty="0">
                <a:solidFill>
                  <a:schemeClr val="bg1"/>
                </a:solidFill>
                <a:latin typeface="AR BERKLEY" panose="02000000000000000000" pitchFamily="2" charset="0"/>
              </a:rPr>
              <a:t>Seasons in the Sun</a:t>
            </a:r>
            <a:endParaRPr lang="nl-BE" sz="20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  <p:sp>
        <p:nvSpPr>
          <p:cNvPr id="2" name="Rechthoek 1">
            <a:hlinkClick r:id="rId12"/>
            <a:extLst>
              <a:ext uri="{FF2B5EF4-FFF2-40B4-BE49-F238E27FC236}">
                <a16:creationId xmlns:a16="http://schemas.microsoft.com/office/drawing/2014/main" id="{FC41A4E2-9CE6-41D5-9CC8-8C70859E56B8}"/>
              </a:ext>
            </a:extLst>
          </p:cNvPr>
          <p:cNvSpPr/>
          <p:nvPr/>
        </p:nvSpPr>
        <p:spPr>
          <a:xfrm>
            <a:off x="3818773" y="6147707"/>
            <a:ext cx="43618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</a:rPr>
              <a:t>http://blog.seniorennet.nl/hanspowerpoint/</a:t>
            </a: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B96E67DC-B933-470F-BE93-4366C63F2C81}"/>
              </a:ext>
            </a:extLst>
          </p:cNvPr>
          <p:cNvSpPr/>
          <p:nvPr/>
        </p:nvSpPr>
        <p:spPr>
          <a:xfrm>
            <a:off x="3732403" y="4712183"/>
            <a:ext cx="47640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Haga clic en la imagen para reproducir la canción</a:t>
            </a:r>
            <a:endParaRPr lang="nl-B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037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4625E51-3BEA-4E82-90D3-1E67EAB59E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D148630-D52D-47E0-B67D-5EE43D163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021CDC9-8EA6-486B-8283-BECB02D480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C6EDB1F-05A2-4BAF-8739-4472844184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0C34999-6254-4F24-BA15-55F182A8B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16D9C02F-528C-4BBB-B887-B35961BBB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969E16A-C177-4954-8668-079FC7A7B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099E827-E5BC-4E63-B46A-16F631BB8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21BFA9B-843E-4091-A2BB-9225AE652A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8D5AB2B-DE41-4164-922F-16017D00E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64FCD42-C0F3-4056-852F-D4ECB20CF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25878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83</Words>
  <Application>Microsoft Office PowerPoint</Application>
  <PresentationFormat>Breedbeeld</PresentationFormat>
  <Paragraphs>18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8" baseType="lpstr">
      <vt:lpstr>Calibri</vt:lpstr>
      <vt:lpstr>AR BERKLEY</vt:lpstr>
      <vt:lpstr>Kristen ITC</vt:lpstr>
      <vt:lpstr>Arial</vt:lpstr>
      <vt:lpstr>Calibri Light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5</cp:revision>
  <dcterms:created xsi:type="dcterms:W3CDTF">2017-04-14T06:42:22Z</dcterms:created>
  <dcterms:modified xsi:type="dcterms:W3CDTF">2018-05-22T13:28:22Z</dcterms:modified>
</cp:coreProperties>
</file>