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7" r:id="rId2"/>
    <p:sldId id="256" r:id="rId3"/>
  </p:sldIdLst>
  <p:sldSz cx="12192000" cy="6858000"/>
  <p:notesSz cx="6858000" cy="9144000"/>
  <p:embeddedFontLst>
    <p:embeddedFont>
      <p:font typeface="Kristen ITC" panose="03050502040202030202" pitchFamily="66" charset="0"/>
      <p:regular r:id="rId4"/>
    </p:embeddedFont>
    <p:embeddedFont>
      <p:font typeface="Calibri Light" panose="020F0302020204030204" pitchFamily="34" charset="0"/>
      <p:regular r:id="rId5"/>
      <p:italic r:id="rId6"/>
    </p:embeddedFont>
    <p:embeddedFont>
      <p:font typeface="Calibri" panose="020F0502020204030204" pitchFamily="34" charset="0"/>
      <p:regular r:id="rId7"/>
      <p:bold r:id="rId8"/>
      <p:italic r:id="rId9"/>
      <p:boldItalic r:id="rId10"/>
    </p:embeddedFont>
    <p:embeddedFont>
      <p:font typeface="Calligraph421 BT" panose="03060702050402020204"/>
      <p:regular r:id="rId11"/>
    </p:embeddedFont>
  </p:embeddedFontLst>
  <p:defaultTextStyle>
    <a:defPPr>
      <a:defRPr lang="nl-B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UgTiuSXxN/y5PCNEPuMWiQ==" hashData="Fvbsts4HD+rRp5mtj1E4VT6Bi/jZn/8C00jtwEcw9su82a2SMh29xIEUt3uVY4t59avjBLjbljvfq3tkvtoBp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87" d="100"/>
          <a:sy n="87" d="100"/>
        </p:scale>
        <p:origin x="61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5.fntdata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font" Target="fonts/font4.fntdata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font" Target="fonts/font8.fntdata"/><Relationship Id="rId5" Type="http://schemas.openxmlformats.org/officeDocument/2006/relationships/font" Target="fonts/font2.fntdata"/><Relationship Id="rId15" Type="http://schemas.openxmlformats.org/officeDocument/2006/relationships/tableStyles" Target="tableStyles.xml"/><Relationship Id="rId10" Type="http://schemas.openxmlformats.org/officeDocument/2006/relationships/font" Target="fonts/font7.fntdata"/><Relationship Id="rId4" Type="http://schemas.openxmlformats.org/officeDocument/2006/relationships/font" Target="fonts/font1.fntdata"/><Relationship Id="rId9" Type="http://schemas.openxmlformats.org/officeDocument/2006/relationships/font" Target="fonts/font6.fntdata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 om de ondertitelstijl van het model te bewerken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C05D53-7853-4426-B163-4B70F897FFF8}" type="datetimeFigureOut">
              <a:rPr lang="nl-BE" smtClean="0"/>
              <a:t>9/05/2018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E79BBC-8131-492F-AC80-A3FFF35F5211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4596531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C05D53-7853-4426-B163-4B70F897FFF8}" type="datetimeFigureOut">
              <a:rPr lang="nl-BE" smtClean="0"/>
              <a:t>9/05/2018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E79BBC-8131-492F-AC80-A3FFF35F5211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5620658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C05D53-7853-4426-B163-4B70F897FFF8}" type="datetimeFigureOut">
              <a:rPr lang="nl-BE" smtClean="0"/>
              <a:t>9/05/2018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E79BBC-8131-492F-AC80-A3FFF35F5211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2488122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C05D53-7853-4426-B163-4B70F897FFF8}" type="datetimeFigureOut">
              <a:rPr lang="nl-BE" smtClean="0"/>
              <a:t>9/05/2018</a:t>
            </a:fld>
            <a:endParaRPr lang="nl-BE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E79BBC-8131-492F-AC80-A3FFF35F5211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652281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7" name="Tijdelijke aanduiding voor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C05D53-7853-4426-B163-4B70F897FFF8}" type="datetimeFigureOut">
              <a:rPr lang="nl-BE" smtClean="0"/>
              <a:t>9/05/2018</a:t>
            </a:fld>
            <a:endParaRPr lang="nl-BE"/>
          </a:p>
        </p:txBody>
      </p:sp>
      <p:sp>
        <p:nvSpPr>
          <p:cNvPr id="8" name="Tijdelijke aanduiding voor voettekst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9" name="Tijdelijke aanduiding voor dia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E79BBC-8131-492F-AC80-A3FFF35F5211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6774043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C05D53-7853-4426-B163-4B70F897FFF8}" type="datetimeFigureOut">
              <a:rPr lang="nl-BE" smtClean="0"/>
              <a:t>9/05/2018</a:t>
            </a:fld>
            <a:endParaRPr lang="nl-BE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E79BBC-8131-492F-AC80-A3FFF35F5211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8760295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C05D53-7853-4426-B163-4B70F897FFF8}" type="datetimeFigureOut">
              <a:rPr lang="nl-BE" smtClean="0"/>
              <a:t>9/05/2018</a:t>
            </a:fld>
            <a:endParaRPr lang="nl-BE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E79BBC-8131-492F-AC80-A3FFF35F5211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4221370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C05D53-7853-4426-B163-4B70F897FFF8}" type="datetimeFigureOut">
              <a:rPr lang="nl-BE" smtClean="0"/>
              <a:t>9/05/2018</a:t>
            </a:fld>
            <a:endParaRPr lang="nl-BE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E79BBC-8131-492F-AC80-A3FFF35F5211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8308460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BE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C05D53-7853-4426-B163-4B70F897FFF8}" type="datetimeFigureOut">
              <a:rPr lang="nl-BE" smtClean="0"/>
              <a:t>9/05/2018</a:t>
            </a:fld>
            <a:endParaRPr lang="nl-BE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E79BBC-8131-492F-AC80-A3FFF35F5211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5292052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C05D53-7853-4426-B163-4B70F897FFF8}" type="datetimeFigureOut">
              <a:rPr lang="nl-BE" smtClean="0"/>
              <a:t>9/05/2018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E79BBC-8131-492F-AC80-A3FFF35F5211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9143078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C05D53-7853-4426-B163-4B70F897FFF8}" type="datetimeFigureOut">
              <a:rPr lang="nl-BE" smtClean="0"/>
              <a:t>9/05/2018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E79BBC-8131-492F-AC80-A3FFF35F5211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7645350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C05D53-7853-4426-B163-4B70F897FFF8}" type="datetimeFigureOut">
              <a:rPr lang="nl-BE" smtClean="0"/>
              <a:t>9/05/2018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E79BBC-8131-492F-AC80-A3FFF35F5211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62895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B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5.wav"/><Relationship Id="rId13" Type="http://schemas.openxmlformats.org/officeDocument/2006/relationships/image" Target="../media/image4.png"/><Relationship Id="rId18" Type="http://schemas.openxmlformats.org/officeDocument/2006/relationships/image" Target="../media/image8.png"/><Relationship Id="rId3" Type="http://schemas.openxmlformats.org/officeDocument/2006/relationships/image" Target="../media/image1.png"/><Relationship Id="rId21" Type="http://schemas.openxmlformats.org/officeDocument/2006/relationships/image" Target="../media/image11.png"/><Relationship Id="rId7" Type="http://schemas.openxmlformats.org/officeDocument/2006/relationships/audio" Target="../media/audio4.wav"/><Relationship Id="rId12" Type="http://schemas.openxmlformats.org/officeDocument/2006/relationships/image" Target="../media/image3.png"/><Relationship Id="rId17" Type="http://schemas.openxmlformats.org/officeDocument/2006/relationships/hyperlink" Target="http://blog.seniorennet.nl/hanspowerpoint/" TargetMode="External"/><Relationship Id="rId2" Type="http://schemas.openxmlformats.org/officeDocument/2006/relationships/audio" Target="../media/audio1.wav"/><Relationship Id="rId16" Type="http://schemas.openxmlformats.org/officeDocument/2006/relationships/image" Target="../media/image7.png"/><Relationship Id="rId20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3.wav"/><Relationship Id="rId11" Type="http://schemas.openxmlformats.org/officeDocument/2006/relationships/audio" Target="../media/audio8.wav"/><Relationship Id="rId5" Type="http://schemas.openxmlformats.org/officeDocument/2006/relationships/image" Target="../media/image2.png"/><Relationship Id="rId15" Type="http://schemas.openxmlformats.org/officeDocument/2006/relationships/image" Target="../media/image6.png"/><Relationship Id="rId10" Type="http://schemas.openxmlformats.org/officeDocument/2006/relationships/audio" Target="../media/audio7.wav"/><Relationship Id="rId19" Type="http://schemas.openxmlformats.org/officeDocument/2006/relationships/image" Target="../media/image9.png"/><Relationship Id="rId4" Type="http://schemas.openxmlformats.org/officeDocument/2006/relationships/audio" Target="../media/audio2.wav"/><Relationship Id="rId9" Type="http://schemas.openxmlformats.org/officeDocument/2006/relationships/audio" Target="../media/audio6.wav"/><Relationship Id="rId1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3.png"/><Relationship Id="rId10" Type="http://schemas.openxmlformats.org/officeDocument/2006/relationships/image" Target="../media/image1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ader 1"/>
          <p:cNvSpPr/>
          <p:nvPr/>
        </p:nvSpPr>
        <p:spPr>
          <a:xfrm>
            <a:off x="0" y="0"/>
            <a:ext cx="12192000" cy="6858000"/>
          </a:xfrm>
          <a:prstGeom prst="frame">
            <a:avLst>
              <a:gd name="adj1" fmla="val 1833"/>
            </a:avLst>
          </a:prstGeom>
          <a:solidFill>
            <a:schemeClr val="accent4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>
              <a:solidFill>
                <a:schemeClr val="tx1"/>
              </a:solidFill>
            </a:endParaRPr>
          </a:p>
        </p:txBody>
      </p:sp>
      <p:pic>
        <p:nvPicPr>
          <p:cNvPr id="3" name="Afbeelding 2">
            <a:hlinkClick r:id="" action="ppaction://noaction">
              <a:snd r:embed="rId2" name="04. Celine Dion - A New Day Has Come (radio remix).wav"/>
            </a:hlinkClick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484" y="1593175"/>
            <a:ext cx="1023024" cy="1023024"/>
          </a:xfrm>
          <a:prstGeom prst="rect">
            <a:avLst/>
          </a:prstGeom>
        </p:spPr>
      </p:pic>
      <p:pic>
        <p:nvPicPr>
          <p:cNvPr id="5" name="Afbeelding 4">
            <a:hlinkClick r:id="" action="ppaction://noaction">
              <a:snd r:embed="rId4" name="03. Celine Dion - It's All Coming Back to Me Now.wav"/>
            </a:hlinkClick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7824" y="5132459"/>
            <a:ext cx="1024217" cy="1024217"/>
          </a:xfrm>
          <a:prstGeom prst="rect">
            <a:avLst/>
          </a:prstGeom>
        </p:spPr>
      </p:pic>
      <p:pic>
        <p:nvPicPr>
          <p:cNvPr id="6" name="Afbeelding 5">
            <a:hlinkClick r:id="" action="ppaction://noaction">
              <a:snd r:embed="rId6" name="03. Celline Dion - I'm Your Angel (Duet With R. Kelly).wav"/>
            </a:hlinkClick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5916" y="3983778"/>
            <a:ext cx="1024217" cy="1024217"/>
          </a:xfrm>
          <a:prstGeom prst="rect">
            <a:avLst/>
          </a:prstGeom>
        </p:spPr>
      </p:pic>
      <p:pic>
        <p:nvPicPr>
          <p:cNvPr id="7" name="Afbeelding 6">
            <a:hlinkClick r:id="" action="ppaction://noaction">
              <a:snd r:embed="rId7" name="09. Celine Dion - Because You Loved Me (Theme From Up Close and Personal).wav"/>
            </a:hlinkClick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5915" y="2806011"/>
            <a:ext cx="1024217" cy="1024217"/>
          </a:xfrm>
          <a:prstGeom prst="rect">
            <a:avLst/>
          </a:prstGeom>
        </p:spPr>
      </p:pic>
      <p:pic>
        <p:nvPicPr>
          <p:cNvPr id="8" name="Afbeelding 7">
            <a:hlinkClick r:id="" action="ppaction://noaction">
              <a:snd r:embed="rId8" name="11. Celline Dion - Seduces Me.wav"/>
            </a:hlinkClick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765490" y="5156768"/>
            <a:ext cx="1024217" cy="1024217"/>
          </a:xfrm>
          <a:prstGeom prst="rect">
            <a:avLst/>
          </a:prstGeom>
        </p:spPr>
      </p:pic>
      <p:pic>
        <p:nvPicPr>
          <p:cNvPr id="9" name="Afbeelding 8">
            <a:hlinkClick r:id="" action="ppaction://noaction">
              <a:snd r:embed="rId9" name="04. Celline Dion - Only One Road.wav"/>
            </a:hlinkClick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765490" y="3983778"/>
            <a:ext cx="1024217" cy="1024217"/>
          </a:xfrm>
          <a:prstGeom prst="rect">
            <a:avLst/>
          </a:prstGeom>
        </p:spPr>
      </p:pic>
      <p:pic>
        <p:nvPicPr>
          <p:cNvPr id="10" name="Afbeelding 9">
            <a:hlinkClick r:id="" action="ppaction://noaction">
              <a:snd r:embed="rId10" name="Celine Dion - That's the Way It Is.wav"/>
            </a:hlinkClick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765490" y="2806012"/>
            <a:ext cx="1024217" cy="1024217"/>
          </a:xfrm>
          <a:prstGeom prst="rect">
            <a:avLst/>
          </a:prstGeom>
        </p:spPr>
      </p:pic>
      <p:pic>
        <p:nvPicPr>
          <p:cNvPr id="11" name="Afbeelding 10">
            <a:hlinkClick r:id="" action="ppaction://noaction">
              <a:snd r:embed="rId11" name="Celline Dion - One Heart.wav"/>
            </a:hlinkClick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765491" y="1630634"/>
            <a:ext cx="1024217" cy="1024217"/>
          </a:xfrm>
          <a:prstGeom prst="rect">
            <a:avLst/>
          </a:prstGeom>
        </p:spPr>
      </p:pic>
      <p:pic>
        <p:nvPicPr>
          <p:cNvPr id="13" name="Afbeelding 12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9183" y="300529"/>
            <a:ext cx="3913633" cy="1516532"/>
          </a:xfrm>
          <a:prstGeom prst="rect">
            <a:avLst/>
          </a:prstGeom>
        </p:spPr>
      </p:pic>
      <p:pic>
        <p:nvPicPr>
          <p:cNvPr id="14" name="Afbeelding 13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4716" y="1681298"/>
            <a:ext cx="3924300" cy="2524125"/>
          </a:xfrm>
          <a:prstGeom prst="rect">
            <a:avLst/>
          </a:prstGeom>
        </p:spPr>
      </p:pic>
      <p:pic>
        <p:nvPicPr>
          <p:cNvPr id="15" name="Afbeelding 14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0725" y="3602998"/>
            <a:ext cx="2941270" cy="1957282"/>
          </a:xfrm>
          <a:prstGeom prst="rect">
            <a:avLst/>
          </a:prstGeom>
        </p:spPr>
      </p:pic>
      <p:pic>
        <p:nvPicPr>
          <p:cNvPr id="17" name="Afbeelding 16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3642" y="556070"/>
            <a:ext cx="1260000" cy="1260000"/>
          </a:xfrm>
          <a:prstGeom prst="rect">
            <a:avLst/>
          </a:prstGeom>
        </p:spPr>
      </p:pic>
      <p:pic>
        <p:nvPicPr>
          <p:cNvPr id="18" name="Afbeelding 17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7659172" y="555080"/>
            <a:ext cx="1261981" cy="1261981"/>
          </a:xfrm>
          <a:prstGeom prst="rect">
            <a:avLst/>
          </a:prstGeom>
        </p:spPr>
      </p:pic>
      <p:sp>
        <p:nvSpPr>
          <p:cNvPr id="19" name="Rechthoek 18"/>
          <p:cNvSpPr/>
          <p:nvPr/>
        </p:nvSpPr>
        <p:spPr>
          <a:xfrm>
            <a:off x="1509569" y="5540950"/>
            <a:ext cx="387317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dirty="0">
                <a:solidFill>
                  <a:schemeClr val="accent4">
                    <a:lumMod val="50000"/>
                  </a:schemeClr>
                </a:solidFill>
                <a:latin typeface="Calligraph421 BT" panose="03060702050402020204" pitchFamily="66" charset="0"/>
              </a:rPr>
              <a:t>It's All Coming Back to Me Now</a:t>
            </a:r>
            <a:endParaRPr lang="nl-BE" sz="2000" dirty="0">
              <a:solidFill>
                <a:schemeClr val="accent4">
                  <a:lumMod val="50000"/>
                </a:schemeClr>
              </a:solidFill>
              <a:latin typeface="Calligraph421 BT" panose="03060702050402020204" pitchFamily="66" charset="0"/>
            </a:endParaRPr>
          </a:p>
        </p:txBody>
      </p:sp>
      <p:sp>
        <p:nvSpPr>
          <p:cNvPr id="20" name="Rechthoek 19"/>
          <p:cNvSpPr/>
          <p:nvPr/>
        </p:nvSpPr>
        <p:spPr>
          <a:xfrm>
            <a:off x="1514431" y="4205423"/>
            <a:ext cx="249703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dirty="0">
                <a:solidFill>
                  <a:schemeClr val="accent4">
                    <a:lumMod val="50000"/>
                  </a:schemeClr>
                </a:solidFill>
                <a:latin typeface="Calligraph421 BT" panose="03060702050402020204" pitchFamily="66" charset="0"/>
              </a:rPr>
              <a:t>I'm Your Angel </a:t>
            </a:r>
          </a:p>
          <a:p>
            <a:r>
              <a:rPr lang="en-US" sz="2000" dirty="0">
                <a:solidFill>
                  <a:schemeClr val="accent4">
                    <a:lumMod val="50000"/>
                  </a:schemeClr>
                </a:solidFill>
                <a:latin typeface="Calligraph421 BT" panose="03060702050402020204" pitchFamily="66" charset="0"/>
              </a:rPr>
              <a:t>(Duet With R. Kelly)</a:t>
            </a:r>
            <a:endParaRPr lang="nl-BE" sz="2000" dirty="0">
              <a:solidFill>
                <a:schemeClr val="accent4">
                  <a:lumMod val="50000"/>
                </a:schemeClr>
              </a:solidFill>
              <a:latin typeface="Calligraph421 BT" panose="03060702050402020204" pitchFamily="66" charset="0"/>
            </a:endParaRPr>
          </a:p>
        </p:txBody>
      </p:sp>
      <p:sp>
        <p:nvSpPr>
          <p:cNvPr id="21" name="Rechthoek 20"/>
          <p:cNvSpPr/>
          <p:nvPr/>
        </p:nvSpPr>
        <p:spPr>
          <a:xfrm>
            <a:off x="1511221" y="1942687"/>
            <a:ext cx="290656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dirty="0">
                <a:solidFill>
                  <a:schemeClr val="accent4">
                    <a:lumMod val="50000"/>
                  </a:schemeClr>
                </a:solidFill>
                <a:latin typeface="Calligraph421 BT" panose="03060702050402020204" pitchFamily="66" charset="0"/>
              </a:rPr>
              <a:t> A New Day Has Come</a:t>
            </a:r>
            <a:endParaRPr lang="nl-BE" sz="2000" dirty="0">
              <a:solidFill>
                <a:schemeClr val="accent4">
                  <a:lumMod val="50000"/>
                </a:schemeClr>
              </a:solidFill>
              <a:latin typeface="Calligraph421 BT" panose="03060702050402020204" pitchFamily="66" charset="0"/>
            </a:endParaRPr>
          </a:p>
        </p:txBody>
      </p:sp>
      <p:sp>
        <p:nvSpPr>
          <p:cNvPr id="22" name="Rechthoek 21"/>
          <p:cNvSpPr/>
          <p:nvPr/>
        </p:nvSpPr>
        <p:spPr>
          <a:xfrm>
            <a:off x="8689372" y="4339250"/>
            <a:ext cx="195572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sz="2000" dirty="0">
                <a:solidFill>
                  <a:schemeClr val="accent4">
                    <a:lumMod val="50000"/>
                  </a:schemeClr>
                </a:solidFill>
                <a:latin typeface="Calligraph421 BT" panose="03060702050402020204" pitchFamily="66" charset="0"/>
              </a:rPr>
              <a:t>Only One Road</a:t>
            </a:r>
          </a:p>
        </p:txBody>
      </p:sp>
      <p:sp>
        <p:nvSpPr>
          <p:cNvPr id="23" name="Rechthoek 22"/>
          <p:cNvSpPr/>
          <p:nvPr/>
        </p:nvSpPr>
        <p:spPr>
          <a:xfrm>
            <a:off x="1509569" y="3137550"/>
            <a:ext cx="284135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sz="2000" dirty="0">
                <a:solidFill>
                  <a:schemeClr val="accent4">
                    <a:lumMod val="50000"/>
                  </a:schemeClr>
                </a:solidFill>
                <a:latin typeface="Calligraph421 BT" panose="03060702050402020204" pitchFamily="66" charset="0"/>
              </a:rPr>
              <a:t> Because You Loved Me </a:t>
            </a:r>
          </a:p>
        </p:txBody>
      </p:sp>
      <p:sp>
        <p:nvSpPr>
          <p:cNvPr id="24" name="Rechthoek 23"/>
          <p:cNvSpPr/>
          <p:nvPr/>
        </p:nvSpPr>
        <p:spPr>
          <a:xfrm>
            <a:off x="9120876" y="5540950"/>
            <a:ext cx="151515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sz="2000" dirty="0">
                <a:solidFill>
                  <a:schemeClr val="accent4">
                    <a:lumMod val="50000"/>
                  </a:schemeClr>
                </a:solidFill>
                <a:latin typeface="Calligraph421 BT" panose="03060702050402020204" pitchFamily="66" charset="0"/>
              </a:rPr>
              <a:t>Seduces Me</a:t>
            </a:r>
          </a:p>
        </p:txBody>
      </p:sp>
      <p:sp>
        <p:nvSpPr>
          <p:cNvPr id="25" name="Rechthoek 24"/>
          <p:cNvSpPr/>
          <p:nvPr/>
        </p:nvSpPr>
        <p:spPr>
          <a:xfrm>
            <a:off x="8384750" y="3137550"/>
            <a:ext cx="235776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dirty="0">
                <a:solidFill>
                  <a:schemeClr val="accent4">
                    <a:lumMod val="50000"/>
                  </a:schemeClr>
                </a:solidFill>
                <a:latin typeface="Calligraph421 BT" panose="03060702050402020204" pitchFamily="66" charset="0"/>
              </a:rPr>
              <a:t>That's the Way It Is</a:t>
            </a:r>
            <a:endParaRPr lang="nl-BE" sz="2000" dirty="0">
              <a:solidFill>
                <a:schemeClr val="accent4">
                  <a:lumMod val="50000"/>
                </a:schemeClr>
              </a:solidFill>
              <a:latin typeface="Calligraph421 BT" panose="03060702050402020204" pitchFamily="66" charset="0"/>
            </a:endParaRPr>
          </a:p>
        </p:txBody>
      </p:sp>
      <p:sp>
        <p:nvSpPr>
          <p:cNvPr id="26" name="Rechthoek 25"/>
          <p:cNvSpPr/>
          <p:nvPr/>
        </p:nvSpPr>
        <p:spPr>
          <a:xfrm>
            <a:off x="9335678" y="1942687"/>
            <a:ext cx="139653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sz="2000" dirty="0">
                <a:solidFill>
                  <a:schemeClr val="accent4">
                    <a:lumMod val="50000"/>
                  </a:schemeClr>
                </a:solidFill>
                <a:latin typeface="Calligraph421 BT" panose="03060702050402020204" pitchFamily="66" charset="0"/>
              </a:rPr>
              <a:t>One Heart</a:t>
            </a:r>
          </a:p>
        </p:txBody>
      </p:sp>
      <p:pic>
        <p:nvPicPr>
          <p:cNvPr id="27" name="Afbeelding 26">
            <a:hlinkClick r:id="rId17"/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2656" y="5449405"/>
            <a:ext cx="1853657" cy="1165156"/>
          </a:xfrm>
          <a:prstGeom prst="rect">
            <a:avLst/>
          </a:prstGeom>
        </p:spPr>
      </p:pic>
      <p:pic>
        <p:nvPicPr>
          <p:cNvPr id="28" name="Afbeelding 27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792" y="407843"/>
            <a:ext cx="794315" cy="794315"/>
          </a:xfrm>
          <a:prstGeom prst="rect">
            <a:avLst/>
          </a:prstGeom>
        </p:spPr>
      </p:pic>
      <p:pic>
        <p:nvPicPr>
          <p:cNvPr id="29" name="Afbeelding 28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67068" y="433281"/>
            <a:ext cx="805737" cy="805737"/>
          </a:xfrm>
          <a:prstGeom prst="rect">
            <a:avLst/>
          </a:prstGeom>
        </p:spPr>
      </p:pic>
      <p:pic>
        <p:nvPicPr>
          <p:cNvPr id="12" name="Afbeelding 11">
            <a:hlinkClick r:id="" action="ppaction://hlinkshowjump?jump=endshow"/>
            <a:extLst>
              <a:ext uri="{FF2B5EF4-FFF2-40B4-BE49-F238E27FC236}">
                <a16:creationId xmlns:a16="http://schemas.microsoft.com/office/drawing/2014/main" id="{93CD327E-4F6D-412E-8C21-A4E89D7CDD00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3946" y="6021111"/>
            <a:ext cx="783598" cy="783598"/>
          </a:xfrm>
          <a:prstGeom prst="rect">
            <a:avLst/>
          </a:prstGeom>
        </p:spPr>
      </p:pic>
      <p:sp>
        <p:nvSpPr>
          <p:cNvPr id="4" name="Rechthoek 3">
            <a:extLst>
              <a:ext uri="{FF2B5EF4-FFF2-40B4-BE49-F238E27FC236}">
                <a16:creationId xmlns:a16="http://schemas.microsoft.com/office/drawing/2014/main" id="{E9C98EB2-071F-46E7-AC47-537850196D0C}"/>
              </a:ext>
            </a:extLst>
          </p:cNvPr>
          <p:cNvSpPr/>
          <p:nvPr/>
        </p:nvSpPr>
        <p:spPr>
          <a:xfrm>
            <a:off x="1611605" y="6021111"/>
            <a:ext cx="3938514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28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Haga clic en las imágenes</a:t>
            </a:r>
            <a:endParaRPr lang="nl-NL" sz="28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3484638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7F864D23-C300-4BE0-98E0-FF5819894A3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BE"/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5A43F21F-DF98-4A98-801A-0DD2F9EAD34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nl-BE" altLang="nl-BE"/>
          </a:p>
        </p:txBody>
      </p:sp>
      <p:pic>
        <p:nvPicPr>
          <p:cNvPr id="4103" name="Picture 7" descr="logo_grande">
            <a:hlinkClick r:id="rId2"/>
            <a:extLst>
              <a:ext uri="{FF2B5EF4-FFF2-40B4-BE49-F238E27FC236}">
                <a16:creationId xmlns:a16="http://schemas.microsoft.com/office/drawing/2014/main" id="{E1A5EC96-933C-4145-B738-EA8A229E9C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5DEBE475-E1B9-4C42-BA52-18D35A78220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nl-BE" sz="6000" b="1">
                <a:latin typeface="Kristen ITC" panose="03050502040202030202" pitchFamily="66" charset="0"/>
              </a:rPr>
              <a:t>¿Te ha gustado?</a:t>
            </a:r>
            <a:r>
              <a:rPr lang="es-ES" altLang="nl-BE" sz="4800">
                <a:latin typeface="Kristen ITC" panose="03050502040202030202" pitchFamily="66" charset="0"/>
              </a:rPr>
              <a:t> </a:t>
            </a:r>
            <a:br>
              <a:rPr lang="es-ES" altLang="nl-BE" sz="4800">
                <a:latin typeface="Kristen ITC" panose="03050502040202030202" pitchFamily="66" charset="0"/>
              </a:rPr>
            </a:br>
            <a:r>
              <a:rPr lang="es-ES" altLang="nl-BE" sz="4400">
                <a:latin typeface="Kristen ITC" panose="03050502040202030202" pitchFamily="66" charset="0"/>
              </a:rPr>
              <a:t>Puedes ver más entrando </a:t>
            </a:r>
            <a:br>
              <a:rPr lang="es-ES" altLang="nl-BE" sz="4400">
                <a:latin typeface="Kristen ITC" panose="03050502040202030202" pitchFamily="66" charset="0"/>
              </a:rPr>
            </a:br>
            <a:r>
              <a:rPr lang="es-ES" altLang="nl-BE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nl-BE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2E87878C-1F14-422C-9C97-99A18803C80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nl-BE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nl-BE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nl-BE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  <a:extLst>
              <a:ext uri="{FF2B5EF4-FFF2-40B4-BE49-F238E27FC236}">
                <a16:creationId xmlns:a16="http://schemas.microsoft.com/office/drawing/2014/main" id="{C3BB9B2F-B46A-4183-BD8A-DA2EF485E2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>
            <a:extLst>
              <a:ext uri="{FF2B5EF4-FFF2-40B4-BE49-F238E27FC236}">
                <a16:creationId xmlns:a16="http://schemas.microsoft.com/office/drawing/2014/main" id="{738D21E0-5CAF-43CA-BA4A-125106F694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  <a:extLst>
              <a:ext uri="{FF2B5EF4-FFF2-40B4-BE49-F238E27FC236}">
                <a16:creationId xmlns:a16="http://schemas.microsoft.com/office/drawing/2014/main" id="{5D7484D2-DE70-4E00-9984-27850FEF0C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  <a:extLst>
              <a:ext uri="{FF2B5EF4-FFF2-40B4-BE49-F238E27FC236}">
                <a16:creationId xmlns:a16="http://schemas.microsoft.com/office/drawing/2014/main" id="{97CD075E-2589-48B1-8D5B-A10FD5864F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  <a:extLst>
              <a:ext uri="{FF2B5EF4-FFF2-40B4-BE49-F238E27FC236}">
                <a16:creationId xmlns:a16="http://schemas.microsoft.com/office/drawing/2014/main" id="{3B28A6DD-A34B-407F-87E6-1AEC60D721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  <a:extLst>
              <a:ext uri="{FF2B5EF4-FFF2-40B4-BE49-F238E27FC236}">
                <a16:creationId xmlns:a16="http://schemas.microsoft.com/office/drawing/2014/main" id="{25BBBAC5-623B-4CA5-A6FE-267C274D1F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79346244"/>
      </p:ext>
    </p:extLst>
  </p:cSld>
  <p:clrMapOvr>
    <a:masterClrMapping/>
  </p:clrMapOvr>
  <p:transition spd="slow">
    <p:fade thruBlk="1"/>
  </p:transition>
</p:sld>
</file>

<file path=ppt/theme/theme1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toor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</TotalTime>
  <Words>61</Words>
  <Application>Microsoft Office PowerPoint</Application>
  <PresentationFormat>Breedbeeld</PresentationFormat>
  <Paragraphs>12</Paragraphs>
  <Slides>2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5</vt:i4>
      </vt:variant>
      <vt:variant>
        <vt:lpstr>Thema</vt:lpstr>
      </vt:variant>
      <vt:variant>
        <vt:i4>1</vt:i4>
      </vt:variant>
      <vt:variant>
        <vt:lpstr>Diatitels</vt:lpstr>
      </vt:variant>
      <vt:variant>
        <vt:i4>2</vt:i4>
      </vt:variant>
    </vt:vector>
  </HeadingPairs>
  <TitlesOfParts>
    <vt:vector size="8" baseType="lpstr">
      <vt:lpstr>Kristen ITC</vt:lpstr>
      <vt:lpstr>Arial</vt:lpstr>
      <vt:lpstr>Calibri Light</vt:lpstr>
      <vt:lpstr>Calibri</vt:lpstr>
      <vt:lpstr>Calligraph421 BT</vt:lpstr>
      <vt:lpstr>Kantoorthema</vt:lpstr>
      <vt:lpstr>PowerPoint-presentatie</vt:lpstr>
      <vt:lpstr>PowerPoint-presentatie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Hans Blindeman</dc:creator>
  <cp:lastModifiedBy>Hans Powerpoint</cp:lastModifiedBy>
  <cp:revision>5</cp:revision>
  <dcterms:created xsi:type="dcterms:W3CDTF">2017-05-24T07:21:58Z</dcterms:created>
  <dcterms:modified xsi:type="dcterms:W3CDTF">2018-05-09T12:25:09Z</dcterms:modified>
</cp:coreProperties>
</file>