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cFiy3iv1BP6ZrO7lsZXdQ" hashData="G8bLDIglhae6gi/n+yyX9BWUs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CC3300"/>
    <a:srgbClr val="996633"/>
    <a:srgbClr val="CC9900"/>
    <a:srgbClr val="C0C0C0"/>
    <a:srgbClr val="B2B2B2"/>
    <a:srgbClr val="DDDDDD"/>
    <a:srgbClr val="1C1C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57B3A415-39FF-4773-BC17-E177E7E5991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E8288-BE6C-4A74-9330-490CEE1F51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CE4C7-DBD4-44CB-BF99-0EAE5336DD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8A593-A3A1-4E54-869C-A08A7F7C41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B5C01-F3D7-44E2-BC15-DD27858A7A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4FB62-2697-472C-BEDC-487A22B80E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F401E-21CC-4737-A9B4-2FC921B83E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6DCBE-A00B-4D9A-87F0-E53FCFCF31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03004-CBD8-4E75-BC17-9A35370DC0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BA241-48E3-40D9-AD91-769BC3BEF8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98310-7D6E-412A-8724-8982A09752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DF89B-F121-44F6-890B-8ACBF22AD7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E545940B-F488-4DE7-8733-775CB9D689E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Led Zeppel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7215206" y="6143644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 AUTOMATICO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5286380" y="4857760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Lucida Calligraphy" pitchFamily="66" charset="0"/>
              </a:rPr>
              <a:t>1971</a:t>
            </a:r>
            <a:endParaRPr lang="en-US" sz="1200" dirty="0">
              <a:latin typeface="Lucida Calligraphy" pitchFamily="66" charset="0"/>
            </a:endParaRPr>
          </a:p>
        </p:txBody>
      </p:sp>
      <p:pic>
        <p:nvPicPr>
          <p:cNvPr id="18" name="Picture 2" descr="Led Zeppel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2" descr="Led Zeppel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2" descr="Led Zeppel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18" descr="Led Zeppe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18" descr="Led Zeppe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8" descr="Led Zeppe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18" descr="Led Zeppe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18" descr="Led Zeppe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4" name="Picture 6" descr="Music Wallpaper: Led Zeppe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6" descr="Music Wallpaper: Led Zeppe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6" descr="Music Wallpaper: Led Zeppe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6" descr="Music Wallpaper: Led Zeppe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" name="31 CuadroTexto"/>
          <p:cNvSpPr txBox="1"/>
          <p:nvPr/>
        </p:nvSpPr>
        <p:spPr>
          <a:xfrm>
            <a:off x="5786446" y="1285860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572132" y="1500174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Led Zeppelin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6429388" y="2571744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Rock and roll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7215206" y="3000372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b="1" dirty="0" smtClean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7858148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715272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614364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1500">
    <p:sndAc>
      <p:stSnd>
        <p:snd r:embed="rId2" name="045.-ROCK AND ROLL - LED ZEPPE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1" dur="5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42856-800x600-I-Love-to-R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785918" y="642918"/>
            <a:ext cx="6264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 since I rock and rolled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Hace mucho tiempo desde que no bailo el rock and roll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391037178_af01fab39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7848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 since I did the stroll…. ooo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>
                <a:solidFill>
                  <a:schemeClr val="bg1"/>
                </a:solidFill>
              </a:rPr>
              <a:t>hace mucho tiempo que hice el paseo…. uhh</a:t>
            </a:r>
            <a:endParaRPr lang="en-U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89923-800x600-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71550" y="765175"/>
            <a:ext cx="7200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me get it back, let me get it back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chemeClr val="bg1"/>
                </a:solidFill>
              </a:rPr>
              <a:t>Déjame regresar, déjame regresar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97747-800x600-silhouette-of-the-road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258888" y="836613"/>
            <a:ext cx="25908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me get it back                      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Déjame regresar</a:t>
            </a:r>
            <a:endParaRPr lang="en-US" sz="18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714348" y="2143116"/>
            <a:ext cx="37449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baby, where I come from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nena, al lugar de donde vengo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5" name="Picture 17" descr="wallpapers-reloj-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84213" y="549275"/>
            <a:ext cx="7632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time, been a long time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ha sido mucho tiempo, ha sido mucho tiempo</a:t>
            </a:r>
            <a:endParaRPr lang="en-U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97671-800x600-50_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755650" y="549275"/>
            <a:ext cx="67691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been a long lonely, lonely, lonely, lonely time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estuve muy solo, solo, solo, solo, solo en el tiempo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403350" y="1844675"/>
            <a:ext cx="17287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 it has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así es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2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2" name="Picture 16" descr="1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51050" y="404813"/>
            <a:ext cx="575945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 since the Book of Love</a:t>
            </a:r>
            <a:r>
              <a:rPr lang="en-US" sz="28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 sido mucho tiempo desde el libro del amor</a:t>
            </a:r>
            <a:endParaRPr lang="en-U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243" name="Picture 27" descr="love_011.gif (3504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2349500"/>
            <a:ext cx="1152525" cy="1085850"/>
          </a:xfrm>
          <a:prstGeom prst="rect">
            <a:avLst/>
          </a:prstGeom>
          <a:noFill/>
        </p:spPr>
      </p:pic>
      <p:pic>
        <p:nvPicPr>
          <p:cNvPr id="9248" name="Picture 32" descr="love2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1844675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634430-800x600-tear-drop-Widescreen-Wallpapers-Angelslover.c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55650" y="404813"/>
            <a:ext cx="74168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can’t count the tears of a life with no love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chemeClr val="bg1"/>
                </a:solidFill>
              </a:rPr>
              <a:t>No puedo contar las lágrimas de una vida sin amor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015835-800x600-country-road---arthur-saron-sarno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57224" y="642918"/>
            <a:ext cx="71294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Carry me back, carry me back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Llévame de regreso, llévame de regreso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519175-800x600-4c02e62bbf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carry me back                                            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Llévame de regreso 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835150" y="2852738"/>
            <a:ext cx="4392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395288" y="2349500"/>
            <a:ext cx="35274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baby, where I come from         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nena, al lugar de donde vengo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2" name="Picture 20" descr="Relo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763713" y="476250"/>
            <a:ext cx="56896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time, been a long time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 sido mucho tiempo, ha sido mucho tiempo</a:t>
            </a:r>
            <a:endParaRPr lang="en-US" sz="18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971550" y="1412875"/>
            <a:ext cx="74882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been a long lonely, lonely, lonely, lonely, lonely time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estaba muy solo, solo, solo, solo, solo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tiempo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1476375" y="2708275"/>
            <a:ext cx="1944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ahhhh…ahhhh  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endParaRPr lang="es-ES" sz="20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8434" name="Picture 2" descr="http://www62.tok2.com/home/daistar/ledzeppelin/zep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www62.tok2.com/home/daistar/ledzeppelin/zep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www62.tok2.com/home/daistar/ledzeppelin/zep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6" name="Picture 4" descr="http://www62.tok2.com/home/daistar/ledzeppelin/zep3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6207" cy="6858000"/>
          </a:xfrm>
          <a:prstGeom prst="rect">
            <a:avLst/>
          </a:prstGeom>
          <a:noFill/>
        </p:spPr>
      </p:pic>
      <p:pic>
        <p:nvPicPr>
          <p:cNvPr id="10" name="Picture 4" descr="http://www62.tok2.com/home/daistar/ledzeppelin/zep3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6207" cy="6858000"/>
          </a:xfrm>
          <a:prstGeom prst="rect">
            <a:avLst/>
          </a:prstGeom>
          <a:noFill/>
        </p:spPr>
      </p:pic>
      <p:pic>
        <p:nvPicPr>
          <p:cNvPr id="11" name="Picture 4" descr="http://www62.tok2.com/home/daistar/ledzeppelin/zep3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6207" cy="6858000"/>
          </a:xfrm>
          <a:prstGeom prst="rect">
            <a:avLst/>
          </a:prstGeom>
          <a:noFill/>
        </p:spPr>
      </p:pic>
      <p:pic>
        <p:nvPicPr>
          <p:cNvPr id="18438" name="Picture 6" descr="http://www62.tok2.com/home/daistar/ledzeppelin/zep3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5689" cy="6858000"/>
          </a:xfrm>
          <a:prstGeom prst="rect">
            <a:avLst/>
          </a:prstGeom>
          <a:noFill/>
        </p:spPr>
      </p:pic>
      <p:pic>
        <p:nvPicPr>
          <p:cNvPr id="13" name="Picture 6" descr="http://www62.tok2.com/home/daistar/ledzeppelin/zep3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5689" cy="6858000"/>
          </a:xfrm>
          <a:prstGeom prst="rect">
            <a:avLst/>
          </a:prstGeom>
          <a:noFill/>
        </p:spPr>
      </p:pic>
      <p:pic>
        <p:nvPicPr>
          <p:cNvPr id="14" name="Picture 6" descr="http://www62.tok2.com/home/daistar/ledzeppelin/zep3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5689" cy="6858000"/>
          </a:xfrm>
          <a:prstGeom prst="rect">
            <a:avLst/>
          </a:prstGeom>
          <a:noFill/>
        </p:spPr>
      </p:pic>
      <p:pic>
        <p:nvPicPr>
          <p:cNvPr id="18444" name="Picture 12" descr="Led Zeppe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8" name="Picture 12" descr="Led Zeppe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9" name="Picture 12" descr="Led Zeppe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8446" name="Picture 14" descr="Led Zeppeli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14" descr="Led Zeppeli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4" descr="Led Zeppeli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52" name="Picture 20" descr="Led Zeppeli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6" name="Picture 20" descr="Led Zeppeli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7" name="Picture 20" descr="Led Zeppeli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9" name="Picture 20" descr="Led Zeppeli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0" name="Picture 20" descr="Led Zeppeli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92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92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1000"/>
                            </p:stCondLst>
                            <p:childTnLst>
                              <p:par>
                                <p:cTn id="68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8000"/>
                            </p:stCondLst>
                            <p:childTnLst>
                              <p:par>
                                <p:cTn id="84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50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0"/>
                            </p:stCondLst>
                            <p:childTnLst>
                              <p:par>
                                <p:cTn id="99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1" dur="50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8" grpId="0"/>
      <p:bldP spid="133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131490-800x600-Dancing_in_the_Moonlight_Wallpaper_1280x800_wallpaperh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1989138"/>
            <a:ext cx="9144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</a:rPr>
              <a:t>Seems so long since we walked in the moonlight</a:t>
            </a:r>
            <a:r>
              <a:rPr lang="en-US">
                <a:solidFill>
                  <a:srgbClr val="00FF00"/>
                </a:solidFill>
              </a:rPr>
              <a:t>                      </a:t>
            </a:r>
            <a:r>
              <a:rPr lang="es-ES" sz="1800">
                <a:solidFill>
                  <a:schemeClr val="bg1"/>
                </a:solidFill>
              </a:rPr>
              <a:t>parece tanto tiempo</a:t>
            </a:r>
            <a:r>
              <a:rPr lang="es-ES" sz="1800"/>
              <a:t> </a:t>
            </a:r>
            <a:r>
              <a:rPr lang="es-ES" sz="1800">
                <a:solidFill>
                  <a:schemeClr val="bg1"/>
                </a:solidFill>
              </a:rPr>
              <a:t>desde que nosotros caminábamos a la luz de la luna</a:t>
            </a: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411413" y="1125538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</a:rPr>
              <a:t>Ahhhh</a:t>
            </a:r>
            <a:r>
              <a:rPr lang="en-US">
                <a:solidFill>
                  <a:srgbClr val="00FF00"/>
                </a:solidFill>
              </a:rPr>
              <a:t>    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Administrador\Escritorio\pulgar aba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27088" y="549275"/>
            <a:ext cx="75612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making vows that just can’t work right…. Ahhh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Haciendo promesas que no pueden cumplirse….  ahhh</a:t>
            </a:r>
            <a:r>
              <a:rPr lang="en-US" sz="1800"/>
              <a:t> 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7" name="Picture 13" descr="daa0470003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979613" y="549275"/>
            <a:ext cx="53292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Open your arms opens your arms</a:t>
            </a:r>
            <a:r>
              <a:rPr lang="es-ES"/>
              <a:t>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abre los brazos, abre los brazos</a:t>
            </a:r>
            <a:endParaRPr lang="es-ES" sz="1800"/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101132-800x600-Bonita_Amist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857884" y="4286256"/>
            <a:ext cx="11525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Yeah 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5072066" y="1928802"/>
            <a:ext cx="37449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 your arms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abre los brazos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2214546" y="2857496"/>
            <a:ext cx="65516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baby, let my love come running in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nena, permite que mi amor venga a funcionar en ti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23" grpId="0"/>
      <p:bldP spid="174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8" name="Picture 16" descr="screensaver-reloj-de-coraz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827088" y="404813"/>
            <a:ext cx="74168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time, been a long time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>
                <a:solidFill>
                  <a:schemeClr val="bg1"/>
                </a:solidFill>
              </a:rPr>
              <a:t>ha sido mucho tiempo, ha sido mucho tiempo</a:t>
            </a:r>
            <a:r>
              <a:rPr lang="en-US" sz="18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20432-800x600-1winter_6-wallpaper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140200" y="1341438"/>
            <a:ext cx="44640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been a long lonely, lonely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estaba muy solo, solo</a:t>
            </a:r>
            <a:r>
              <a:rPr lang="es-ES" sz="1800"/>
              <a:t> </a:t>
            </a:r>
            <a:endParaRPr lang="en-US" sz="1800"/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68313" y="2636838"/>
            <a:ext cx="41751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lonely ,lonely, lonely time</a:t>
            </a: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solo, solo, solo en el tiempo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755650" y="404813"/>
            <a:ext cx="15113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 a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ey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2051050" y="1341438"/>
            <a:ext cx="15128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 a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ey,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755650" y="2276475"/>
            <a:ext cx="1511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 a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ey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1979613" y="3284538"/>
            <a:ext cx="12969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 a</a:t>
            </a: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ey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684213" y="4652963"/>
            <a:ext cx="15843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ooo yeah</a:t>
            </a: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n-U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 si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2051050" y="5445125"/>
            <a:ext cx="15113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ooo yeah</a:t>
            </a: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n-U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 si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5435600" y="404813"/>
            <a:ext cx="15113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ooo yeah</a:t>
            </a: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n-U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 si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03" name="Text Box 23"/>
          <p:cNvSpPr txBox="1">
            <a:spLocks noChangeArrowheads="1"/>
          </p:cNvSpPr>
          <p:nvPr/>
        </p:nvSpPr>
        <p:spPr bwMode="auto">
          <a:xfrm>
            <a:off x="6732588" y="1341438"/>
            <a:ext cx="15113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ooo yeah</a:t>
            </a: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n-U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 si</a:t>
            </a:r>
            <a:endParaRPr lang="es-E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/>
      <p:bldP spid="20495" grpId="0"/>
      <p:bldP spid="20496" grpId="0"/>
      <p:bldP spid="20497" grpId="0"/>
      <p:bldP spid="20498" grpId="0"/>
      <p:bldP spid="20499" grpId="0"/>
      <p:bldP spid="20502" grpId="0"/>
      <p:bldP spid="2050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9" name="Picture 15" descr="reloj-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692275" y="404813"/>
            <a:ext cx="59769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It’s been a long time, been a long time</a:t>
            </a:r>
            <a:r>
              <a:rPr lang="en-US"/>
              <a:t>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 sido mucho tiempo, ha sido mucho tiempo</a:t>
            </a:r>
            <a:endParaRPr lang="en-US" sz="18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ed Zeppe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Led Zeppe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Led Zeppe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Led Zeppe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451725" y="6237288"/>
            <a:ext cx="14382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928662" y="857232"/>
            <a:ext cx="72723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been a long lonely, lonely, lonely, lonely, lonely time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estuve muy solo, solo, solo, solo, solo en el tiempo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1639</TotalTime>
  <Words>530</Words>
  <Application>Microsoft Office PowerPoint</Application>
  <PresentationFormat>Presentación en pantalla (4:3)</PresentationFormat>
  <Paragraphs>73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128</cp:revision>
  <dcterms:created xsi:type="dcterms:W3CDTF">2007-09-03T23:21:51Z</dcterms:created>
  <dcterms:modified xsi:type="dcterms:W3CDTF">2012-08-24T03:31:18Z</dcterms:modified>
</cp:coreProperties>
</file>