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7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5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5" r:id="rId21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6ZThKArTMAilCX5uw43bqg" hashData="xvsYArro6FV/bhNy3blKZ0Vw3r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00FF"/>
    <a:srgbClr val="FF3399"/>
    <a:srgbClr val="FF9933"/>
    <a:srgbClr val="FFCC00"/>
    <a:srgbClr val="FF5050"/>
    <a:srgbClr val="FF0000"/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91" autoAdjust="0"/>
    <p:restoredTop sz="94236" autoAdjust="0"/>
  </p:normalViewPr>
  <p:slideViewPr>
    <p:cSldViewPr>
      <p:cViewPr varScale="1">
        <p:scale>
          <a:sx n="48" d="100"/>
          <a:sy n="48" d="100"/>
        </p:scale>
        <p:origin x="-58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614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14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614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614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EDE765EE-38F1-4D86-95F8-82337D3FE15D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CF0E8B-8350-434F-B503-CB1BE1E350B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A649D4-4CF9-414F-92A3-DDC1B7EBF0A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78EC6-A806-4FD9-818F-C6A0EFBA1E9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4709CC-86B4-4FCF-98B0-DC06CBDB4AF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EA5EED-2DC8-4305-8907-DF7386DEEA3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77478A-9670-4F37-8531-2B33F159C69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E13988-4EA6-4508-B72D-1773AA13972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9C7C3D-E23C-4E49-90B2-03631F588C8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A66060-A499-4579-9CF8-B171D2ADE23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6D1359-BD31-4A3A-A2C2-5EB7B2563E9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4C8119-AE58-4612-9C9B-2BD211EEC0D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100308-BC7D-4259-A19A-3FB1F7676CA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FBED6420-7053-404F-8A92-DB9566D33692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4A3385A-BCAB-4D3A-A5A1-7B9F4979DAF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6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5516563"/>
            <a:ext cx="8229600" cy="4525962"/>
          </a:xfrm>
        </p:spPr>
        <p:txBody>
          <a:bodyPr/>
          <a:lstStyle/>
          <a:p>
            <a:pPr>
              <a:buFontTx/>
              <a:buNone/>
            </a:pPr>
            <a:r>
              <a:rPr lang="es-ES" sz="4000" b="1">
                <a:solidFill>
                  <a:srgbClr val="FFCC00"/>
                </a:solidFill>
                <a:latin typeface="Comic Sans MS" pitchFamily="66" charset="0"/>
              </a:rPr>
              <a:t>            </a:t>
            </a:r>
            <a:endParaRPr lang="es-ES" b="1">
              <a:solidFill>
                <a:srgbClr val="FF0066"/>
              </a:solidFill>
              <a:latin typeface="Comic Sans MS" pitchFamily="66" charset="0"/>
            </a:endParaRPr>
          </a:p>
        </p:txBody>
      </p:sp>
      <p:pic>
        <p:nvPicPr>
          <p:cNvPr id="18438" name="Picture 6" descr="http://www.fondosdepantalla.com.ni/images/wallpapers/lila-y-formas-abstractas-445_1024x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pic>
        <p:nvPicPr>
          <p:cNvPr id="18434" name="Picture 2" descr="Imagen de Harry Nilsson&#10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1285860"/>
            <a:ext cx="2786082" cy="4161783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prst="convex"/>
          </a:sp3d>
        </p:spPr>
      </p:pic>
      <p:sp>
        <p:nvSpPr>
          <p:cNvPr id="16" name="15 CuadroTexto"/>
          <p:cNvSpPr txBox="1"/>
          <p:nvPr/>
        </p:nvSpPr>
        <p:spPr>
          <a:xfrm>
            <a:off x="4214810" y="1714488"/>
            <a:ext cx="3643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Harry Nilsson</a:t>
            </a:r>
            <a:endParaRPr 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5357818" y="2285992"/>
            <a:ext cx="14287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USA</a:t>
            </a:r>
            <a:endParaRPr lang="en-U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4429124" y="3429000"/>
            <a:ext cx="328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Without  you</a:t>
            </a:r>
            <a:endParaRPr 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5143504" y="3786190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Sin Ti</a:t>
            </a:r>
            <a:endParaRPr lang="en-U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5357818" y="4071942"/>
            <a:ext cx="13573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1974</a:t>
            </a:r>
            <a:endParaRPr lang="en-U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1" name="20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508"/>
            </a:avLst>
          </a:prstGeom>
          <a:blipFill>
            <a:blip r:embed="rId4"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4" name="Picture 2" descr="Imagen de Harry Nilsson&#10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1285860"/>
            <a:ext cx="2786082" cy="4161783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prst="convex"/>
          </a:sp3d>
        </p:spPr>
      </p:pic>
      <p:pic>
        <p:nvPicPr>
          <p:cNvPr id="15" name="Picture 2" descr="Imagen de Harry Nilsson&#10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1285860"/>
            <a:ext cx="2786082" cy="4161783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prst="convex"/>
          </a:sp3d>
        </p:spPr>
      </p:pic>
      <p:pic>
        <p:nvPicPr>
          <p:cNvPr id="22" name="Picture 2" descr="Imagen de Harry Nilsson&#10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1285860"/>
            <a:ext cx="2786082" cy="4161783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prst="convex"/>
          </a:sp3d>
        </p:spPr>
      </p:pic>
      <p:pic>
        <p:nvPicPr>
          <p:cNvPr id="23" name="Picture 2" descr="Imagen de Harry Nilsson&#10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1285860"/>
            <a:ext cx="2786082" cy="4161783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prst="convex"/>
          </a:sp3d>
        </p:spPr>
      </p:pic>
      <p:sp>
        <p:nvSpPr>
          <p:cNvPr id="24" name="23 CuadroTexto"/>
          <p:cNvSpPr txBox="1"/>
          <p:nvPr/>
        </p:nvSpPr>
        <p:spPr>
          <a:xfrm>
            <a:off x="7724796" y="586741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7581920" y="608173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" name="Picture 8" descr="PkRU.gif (9741 bytes)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24730" y="6063870"/>
            <a:ext cx="460362" cy="287727"/>
          </a:xfrm>
          <a:prstGeom prst="rect">
            <a:avLst/>
          </a:prstGeom>
          <a:noFill/>
        </p:spPr>
      </p:pic>
      <p:sp>
        <p:nvSpPr>
          <p:cNvPr id="27" name="Rectangle 5"/>
          <p:cNvSpPr>
            <a:spLocks noChangeArrowheads="1"/>
          </p:cNvSpPr>
          <p:nvPr/>
        </p:nvSpPr>
        <p:spPr bwMode="auto">
          <a:xfrm>
            <a:off x="4286248" y="6072206"/>
            <a:ext cx="1857388" cy="215899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8100" cmpd="thickThin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11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Hacer clic para comenzar</a:t>
            </a:r>
          </a:p>
        </p:txBody>
      </p:sp>
      <p:sp>
        <p:nvSpPr>
          <p:cNvPr id="28" name="27 CuadroTexto"/>
          <p:cNvSpPr txBox="1"/>
          <p:nvPr/>
        </p:nvSpPr>
        <p:spPr>
          <a:xfrm>
            <a:off x="2857488" y="6072206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500"/>
                            </p:stCondLst>
                            <p:childTnLst>
                              <p:par>
                                <p:cTn id="7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11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20000"/>
                            </p:stCondLst>
                            <p:childTnLst>
                              <p:par>
                                <p:cTn id="124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0000"/>
                            </p:stCondLst>
                            <p:childTnLst>
                              <p:par>
                                <p:cTn id="1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4" grpId="0"/>
      <p:bldP spid="25" grpId="0"/>
      <p:bldP spid="27" grpId="0" animBg="1"/>
      <p:bldP spid="28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dministrador\Escritorio\1124089-800x600-Saying-Goodby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65" name="Text Box 21"/>
          <p:cNvSpPr txBox="1">
            <a:spLocks noChangeArrowheads="1"/>
          </p:cNvSpPr>
          <p:nvPr/>
        </p:nvSpPr>
        <p:spPr bwMode="auto">
          <a:xfrm>
            <a:off x="4286248" y="1571612"/>
            <a:ext cx="485775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Or your face as you were leaving              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 de tu cara cuando te ibas </a:t>
            </a:r>
          </a:p>
        </p:txBody>
      </p:sp>
      <p:sp>
        <p:nvSpPr>
          <p:cNvPr id="6166" name="Text Box 22"/>
          <p:cNvSpPr txBox="1">
            <a:spLocks noChangeArrowheads="1"/>
          </p:cNvSpPr>
          <p:nvPr/>
        </p:nvSpPr>
        <p:spPr bwMode="auto">
          <a:xfrm>
            <a:off x="0" y="357166"/>
            <a:ext cx="478631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No, I can't forget this evening                             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No, no puedo olvidarme de esta tarde</a:t>
            </a:r>
            <a:r>
              <a:rPr lang="es-ES" sz="1800" b="1" dirty="0">
                <a:solidFill>
                  <a:srgbClr val="FFFF00"/>
                </a:solidFill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14000">
    <p:sndAc>
      <p:stSnd>
        <p:snd r:embed="rId2" name="20 - nilsson - without yo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5" grpId="0"/>
      <p:bldP spid="61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5805488"/>
            <a:ext cx="8229600" cy="4525962"/>
          </a:xfrm>
        </p:spPr>
        <p:txBody>
          <a:bodyPr/>
          <a:lstStyle/>
          <a:p>
            <a:pPr>
              <a:buFontTx/>
              <a:buNone/>
            </a:pPr>
            <a:r>
              <a:rPr lang="es-ES" sz="2400" b="1">
                <a:latin typeface="Comic Sans MS" pitchFamily="66" charset="0"/>
              </a:rPr>
              <a:t>        </a:t>
            </a:r>
            <a:endParaRPr lang="es-ES" sz="2000" b="1">
              <a:solidFill>
                <a:srgbClr val="FF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s-ES" sz="2400" b="1">
                <a:latin typeface="Comic Sans MS" pitchFamily="66" charset="0"/>
              </a:rPr>
              <a:t/>
            </a:r>
            <a:br>
              <a:rPr lang="es-ES" sz="2400" b="1">
                <a:latin typeface="Comic Sans MS" pitchFamily="66" charset="0"/>
              </a:rPr>
            </a:br>
            <a:endParaRPr lang="es-ES" sz="2400" b="1">
              <a:latin typeface="Comic Sans MS" pitchFamily="66" charset="0"/>
            </a:endParaRPr>
          </a:p>
        </p:txBody>
      </p:sp>
      <p:pic>
        <p:nvPicPr>
          <p:cNvPr id="2050" name="Picture 2" descr="C:\Documents and Settings\Administrador\Escritorio\1118203-800x600-tgd38alc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4859338" y="1125538"/>
            <a:ext cx="403225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the story goes                        </a:t>
            </a:r>
            <a:r>
              <a:rPr lang="en-US" sz="1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de </a:t>
            </a:r>
            <a:r>
              <a:rPr lang="es-ES" sz="1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como la historia funciona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8205" name="Text Box 13"/>
          <p:cNvSpPr txBox="1">
            <a:spLocks noChangeArrowheads="1"/>
          </p:cNvSpPr>
          <p:nvPr/>
        </p:nvSpPr>
        <p:spPr bwMode="auto">
          <a:xfrm>
            <a:off x="323851" y="357165"/>
            <a:ext cx="4748216" cy="738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But I guess that's just the way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</a:t>
            </a:r>
            <a:r>
              <a:rPr lang="es-ES" sz="1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Pero supongo que es el modo</a:t>
            </a:r>
            <a:r>
              <a:rPr lang="es-ES" sz="1800" b="1" dirty="0">
                <a:solidFill>
                  <a:srgbClr val="0000FF"/>
                </a:solidFill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2" grpId="0"/>
      <p:bldP spid="820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0" y="5589588"/>
            <a:ext cx="9144000" cy="4525962"/>
          </a:xfrm>
        </p:spPr>
        <p:txBody>
          <a:bodyPr/>
          <a:lstStyle/>
          <a:p>
            <a:pPr>
              <a:buFontTx/>
              <a:buNone/>
            </a:pPr>
            <a:r>
              <a:rPr lang="es-ES" sz="2400" b="1">
                <a:solidFill>
                  <a:srgbClr val="0000FF"/>
                </a:solidFill>
                <a:latin typeface="Comic Sans MS" pitchFamily="66" charset="0"/>
              </a:rPr>
              <a:t>          </a:t>
            </a:r>
            <a:endParaRPr lang="es-ES" sz="2000" b="1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s-ES" sz="2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 </a:t>
            </a:r>
          </a:p>
        </p:txBody>
      </p:sp>
      <p:pic>
        <p:nvPicPr>
          <p:cNvPr id="2051" name="Picture 3" descr="C:\Documents and Settings\Administrador\Escritorio\1193847-800x600-s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539750" y="333375"/>
            <a:ext cx="806450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latin typeface="Lucida Calligraphy" pitchFamily="66" charset="0"/>
              </a:rPr>
              <a:t>You always smile but in your eyes your sorrow shows 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Siempre sonríes pero en tus ojos se demuestra tu pena</a:t>
            </a:r>
            <a:r>
              <a:rPr lang="es-E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4786314" y="2000240"/>
            <a:ext cx="288131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latin typeface="Lucida Calligraphy" pitchFamily="66" charset="0"/>
              </a:rPr>
              <a:t>Yes it shows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Si, lo demuestras</a:t>
            </a:r>
            <a:r>
              <a:rPr lang="en-US" sz="1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s-ES" sz="18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5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0" grpId="0"/>
      <p:bldP spid="102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Mis documentos\IMAGENES DE DESKTOP NEXUS\1112327-1024x768-315225-1024x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25" name="Text Box 13"/>
          <p:cNvSpPr txBox="1">
            <a:spLocks noChangeArrowheads="1"/>
          </p:cNvSpPr>
          <p:nvPr/>
        </p:nvSpPr>
        <p:spPr bwMode="auto">
          <a:xfrm>
            <a:off x="3708400" y="476250"/>
            <a:ext cx="482441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 I can't forget tomorrow     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b="1" dirty="0" smtClean="0">
                <a:solidFill>
                  <a:schemeClr val="bg1"/>
                </a:solidFill>
                <a:latin typeface="Lucida Calligraphy" pitchFamily="66" charset="0"/>
              </a:rPr>
              <a:t>No, no </a:t>
            </a: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puedo olvidar el mañana</a:t>
            </a:r>
          </a:p>
        </p:txBody>
      </p:sp>
      <p:sp>
        <p:nvSpPr>
          <p:cNvPr id="13326" name="Text Box 14"/>
          <p:cNvSpPr txBox="1">
            <a:spLocks noChangeArrowheads="1"/>
          </p:cNvSpPr>
          <p:nvPr/>
        </p:nvSpPr>
        <p:spPr bwMode="auto">
          <a:xfrm>
            <a:off x="0" y="1341438"/>
            <a:ext cx="5040313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When I think of all my sorrow</a:t>
            </a: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cuando yo pienso en todo mi pesar</a:t>
            </a:r>
            <a:r>
              <a:rPr lang="en-US" sz="1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s-ES" sz="1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5" grpId="0"/>
      <p:bldP spid="133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327606-800x600-Going-hom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408" name="Text Box 24"/>
          <p:cNvSpPr txBox="1">
            <a:spLocks noChangeArrowheads="1"/>
          </p:cNvSpPr>
          <p:nvPr/>
        </p:nvSpPr>
        <p:spPr bwMode="auto">
          <a:xfrm>
            <a:off x="1500166" y="1571612"/>
            <a:ext cx="387351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but then I let you go                </a:t>
            </a:r>
            <a:r>
              <a:rPr lang="es-ES" sz="1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pero luego dejé que te vayas</a:t>
            </a:r>
          </a:p>
        </p:txBody>
      </p:sp>
      <p:sp>
        <p:nvSpPr>
          <p:cNvPr id="16409" name="Text Box 25"/>
          <p:cNvSpPr txBox="1">
            <a:spLocks noChangeArrowheads="1"/>
          </p:cNvSpPr>
          <p:nvPr/>
        </p:nvSpPr>
        <p:spPr bwMode="auto">
          <a:xfrm>
            <a:off x="642910" y="500042"/>
            <a:ext cx="358934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When I had you there          </a:t>
            </a:r>
            <a:r>
              <a:rPr lang="es-ES" sz="2000" dirty="0">
                <a:latin typeface="Lucida Calligraphy" pitchFamily="66" charset="0"/>
              </a:rPr>
              <a:t> </a:t>
            </a:r>
            <a:r>
              <a:rPr lang="es-ES" sz="1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Cuando te tuve allí</a:t>
            </a:r>
          </a:p>
        </p:txBody>
      </p:sp>
    </p:spTree>
  </p:cSld>
  <p:clrMapOvr>
    <a:masterClrMapping/>
  </p:clrMapOvr>
  <p:transition advClick="0" advTm="6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08" grpId="0"/>
      <p:bldP spid="1640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z="2400" b="1">
                <a:solidFill>
                  <a:srgbClr val="00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n-US" sz="2400" b="1">
                <a:solidFill>
                  <a:srgbClr val="00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n-US" sz="2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n-US" sz="2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endParaRPr lang="en-US" sz="20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5516563"/>
            <a:ext cx="8229600" cy="4525962"/>
          </a:xfrm>
        </p:spPr>
        <p:txBody>
          <a:bodyPr/>
          <a:lstStyle/>
          <a:p>
            <a:pPr algn="ctr">
              <a:buFontTx/>
              <a:buNone/>
            </a:pPr>
            <a:endParaRPr lang="es-ES" sz="2000" b="1">
              <a:solidFill>
                <a:schemeClr val="bg1"/>
              </a:solidFill>
              <a:latin typeface="Comic Sans MS" pitchFamily="66" charset="0"/>
            </a:endParaRPr>
          </a:p>
          <a:p>
            <a:pPr algn="ctr">
              <a:buFontTx/>
              <a:buNone/>
            </a:pPr>
            <a:r>
              <a:rPr lang="es-ES" sz="2400" b="1">
                <a:solidFill>
                  <a:srgbClr val="00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</a:t>
            </a:r>
          </a:p>
          <a:p>
            <a:pPr>
              <a:buFontTx/>
              <a:buNone/>
            </a:pPr>
            <a:r>
              <a:rPr lang="es-ES" sz="2400" b="1">
                <a:solidFill>
                  <a:srgbClr val="00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</a:t>
            </a:r>
          </a:p>
        </p:txBody>
      </p:sp>
      <p:pic>
        <p:nvPicPr>
          <p:cNvPr id="2050" name="Picture 2" descr="C:\Documents and Settings\Administrador\Escritorio\556948-800x600-Romantic-Pictu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1042988" y="404813"/>
            <a:ext cx="3671887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now it's only fair                              </a:t>
            </a: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Y ahora es justo</a:t>
            </a:r>
            <a:r>
              <a:rPr lang="es-ES" sz="1800" dirty="0">
                <a:latin typeface="Lucida Calligraphy" pitchFamily="66" charset="0"/>
              </a:rPr>
              <a:t> </a:t>
            </a:r>
          </a:p>
        </p:txBody>
      </p:sp>
      <p:sp>
        <p:nvSpPr>
          <p:cNvPr id="18444" name="Text Box 12"/>
          <p:cNvSpPr txBox="1">
            <a:spLocks noChangeArrowheads="1"/>
          </p:cNvSpPr>
          <p:nvPr/>
        </p:nvSpPr>
        <p:spPr bwMode="auto">
          <a:xfrm>
            <a:off x="3214678" y="1285860"/>
            <a:ext cx="443391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That I should let you know                   </a:t>
            </a: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que yo </a:t>
            </a:r>
            <a:r>
              <a:rPr lang="es-ES" sz="1800" b="1" dirty="0" smtClean="0">
                <a:solidFill>
                  <a:schemeClr val="bg1"/>
                </a:solidFill>
                <a:latin typeface="Lucida Calligraphy" pitchFamily="66" charset="0"/>
              </a:rPr>
              <a:t>deba permitir </a:t>
            </a: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que conozcas</a:t>
            </a:r>
          </a:p>
        </p:txBody>
      </p:sp>
      <p:sp>
        <p:nvSpPr>
          <p:cNvPr id="18445" name="Text Box 13"/>
          <p:cNvSpPr txBox="1">
            <a:spLocks noChangeArrowheads="1"/>
          </p:cNvSpPr>
          <p:nvPr/>
        </p:nvSpPr>
        <p:spPr bwMode="auto">
          <a:xfrm>
            <a:off x="5143504" y="2643182"/>
            <a:ext cx="367506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What you should know </a:t>
            </a:r>
            <a:r>
              <a:rPr lang="es-ES" sz="2000" b="1" dirty="0">
                <a:solidFill>
                  <a:schemeClr val="bg1"/>
                </a:solidFill>
                <a:latin typeface="Lucida Calligraphy" pitchFamily="66" charset="0"/>
              </a:rPr>
              <a:t>               </a:t>
            </a: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lo que tú deberías saber</a:t>
            </a:r>
          </a:p>
        </p:txBody>
      </p:sp>
    </p:spTree>
  </p:cSld>
  <p:clrMapOvr>
    <a:masterClrMapping/>
  </p:clrMapOvr>
  <p:transition advClick="0" advTm="1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3" grpId="0"/>
      <p:bldP spid="18444" grpId="0"/>
      <p:bldP spid="1844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333375"/>
            <a:ext cx="8229600" cy="1143000"/>
          </a:xfrm>
        </p:spPr>
        <p:txBody>
          <a:bodyPr/>
          <a:lstStyle/>
          <a:p>
            <a:r>
              <a:rPr lang="en-US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n-US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endParaRPr lang="en-US" sz="24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pic>
        <p:nvPicPr>
          <p:cNvPr id="7170" name="Picture 2" descr="C:\Documents and Settings\Administrador\Escritorio\990614-800x600-photo1854004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92" name="Text Box 12"/>
          <p:cNvSpPr txBox="1">
            <a:spLocks noChangeArrowheads="1"/>
          </p:cNvSpPr>
          <p:nvPr/>
        </p:nvSpPr>
        <p:spPr bwMode="auto">
          <a:xfrm>
            <a:off x="5429256" y="642918"/>
            <a:ext cx="288131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can't live        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 puedo vivir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20493" name="Text Box 13"/>
          <p:cNvSpPr txBox="1">
            <a:spLocks noChangeArrowheads="1"/>
          </p:cNvSpPr>
          <p:nvPr/>
        </p:nvSpPr>
        <p:spPr bwMode="auto">
          <a:xfrm>
            <a:off x="3779838" y="1628775"/>
            <a:ext cx="403225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If living is without you 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si la vida es sin ti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2" grpId="0"/>
      <p:bldP spid="2049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1175105-800x600-sensi14_lawwwrgebrukc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8" name="Text Box 10"/>
          <p:cNvSpPr txBox="1">
            <a:spLocks noChangeArrowheads="1"/>
          </p:cNvSpPr>
          <p:nvPr/>
        </p:nvSpPr>
        <p:spPr bwMode="auto">
          <a:xfrm>
            <a:off x="2500298" y="1571612"/>
            <a:ext cx="338455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can't give anymore            </a:t>
            </a:r>
            <a:r>
              <a:rPr lang="es-ES" sz="1800" b="1" dirty="0">
                <a:solidFill>
                  <a:srgbClr val="00FF00"/>
                </a:solidFill>
                <a:latin typeface="Lucida Calligraphy" pitchFamily="66" charset="0"/>
              </a:rPr>
              <a:t>ya no puedo dar más</a:t>
            </a:r>
          </a:p>
        </p:txBody>
      </p:sp>
      <p:sp>
        <p:nvSpPr>
          <p:cNvPr id="22539" name="Text Box 11"/>
          <p:cNvSpPr txBox="1">
            <a:spLocks noChangeArrowheads="1"/>
          </p:cNvSpPr>
          <p:nvPr/>
        </p:nvSpPr>
        <p:spPr bwMode="auto">
          <a:xfrm>
            <a:off x="3571868" y="500042"/>
            <a:ext cx="288131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can't live                        </a:t>
            </a:r>
            <a:r>
              <a:rPr lang="es-ES" sz="1800" b="1" dirty="0">
                <a:solidFill>
                  <a:srgbClr val="00FF00"/>
                </a:solidFill>
                <a:latin typeface="Lucida Calligraphy" pitchFamily="66" charset="0"/>
              </a:rPr>
              <a:t>No puedo vivir 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8" grpId="0"/>
      <p:bldP spid="2253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582416-800x600-20100718-_DSC649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5612" name="Text Box 12"/>
          <p:cNvSpPr txBox="1">
            <a:spLocks noChangeArrowheads="1"/>
          </p:cNvSpPr>
          <p:nvPr/>
        </p:nvSpPr>
        <p:spPr bwMode="auto">
          <a:xfrm>
            <a:off x="3143240" y="428604"/>
            <a:ext cx="288131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can't live        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 puedo vivir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 </a:t>
            </a:r>
          </a:p>
        </p:txBody>
      </p:sp>
      <p:sp>
        <p:nvSpPr>
          <p:cNvPr id="25613" name="Text Box 13"/>
          <p:cNvSpPr txBox="1">
            <a:spLocks noChangeArrowheads="1"/>
          </p:cNvSpPr>
          <p:nvPr/>
        </p:nvSpPr>
        <p:spPr bwMode="auto">
          <a:xfrm>
            <a:off x="785786" y="1500174"/>
            <a:ext cx="403225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If living is without you 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si la vida es sin ti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5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2" grpId="0"/>
      <p:bldP spid="256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928752-800x600-491718-bigthumbnai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60" name="Text Box 8"/>
          <p:cNvSpPr txBox="1">
            <a:spLocks noChangeArrowheads="1"/>
          </p:cNvSpPr>
          <p:nvPr/>
        </p:nvSpPr>
        <p:spPr bwMode="auto">
          <a:xfrm>
            <a:off x="5500694" y="571480"/>
            <a:ext cx="235745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can't live</a:t>
            </a: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 b="1" dirty="0">
                <a:solidFill>
                  <a:srgbClr val="FFFF00"/>
                </a:solidFill>
                <a:latin typeface="Lucida Calligraphy" pitchFamily="66" charset="0"/>
              </a:rPr>
              <a:t>No puedo vivir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 </a:t>
            </a:r>
          </a:p>
        </p:txBody>
      </p:sp>
      <p:sp>
        <p:nvSpPr>
          <p:cNvPr id="23561" name="Text Box 9"/>
          <p:cNvSpPr txBox="1">
            <a:spLocks noChangeArrowheads="1"/>
          </p:cNvSpPr>
          <p:nvPr/>
        </p:nvSpPr>
        <p:spPr bwMode="auto">
          <a:xfrm>
            <a:off x="2000232" y="1928802"/>
            <a:ext cx="33845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can't give anymore</a:t>
            </a: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</a:t>
            </a:r>
            <a:r>
              <a:rPr lang="es-ES" sz="1800" b="1" dirty="0">
                <a:solidFill>
                  <a:srgbClr val="FFFF00"/>
                </a:solidFill>
                <a:latin typeface="Lucida Calligraphy" pitchFamily="66" charset="0"/>
              </a:rPr>
              <a:t>ya no puedo dar más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0" grpId="0"/>
      <p:bldP spid="2356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Documents and Settings\Administrador\Escritorio\1908358095_587e15b3a3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8697" name="Text Box 25"/>
          <p:cNvSpPr txBox="1">
            <a:spLocks noChangeArrowheads="1"/>
          </p:cNvSpPr>
          <p:nvPr/>
        </p:nvSpPr>
        <p:spPr bwMode="auto">
          <a:xfrm>
            <a:off x="3929058" y="2571744"/>
            <a:ext cx="4857753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Or your face as you were leaving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 tu cara cuando tú estabas yéndote</a:t>
            </a:r>
          </a:p>
        </p:txBody>
      </p:sp>
      <p:sp>
        <p:nvSpPr>
          <p:cNvPr id="28698" name="Text Box 26"/>
          <p:cNvSpPr txBox="1">
            <a:spLocks noChangeArrowheads="1"/>
          </p:cNvSpPr>
          <p:nvPr/>
        </p:nvSpPr>
        <p:spPr bwMode="auto">
          <a:xfrm>
            <a:off x="4214810" y="1428736"/>
            <a:ext cx="43561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Well I can't forget this evening 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s-ES" sz="1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Bien, no puedo olvidar esa tarde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8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97" grpId="0"/>
      <p:bldP spid="2869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1" name="Picture 11" descr="291568338_57ef192fc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35" name="Text Box 15"/>
          <p:cNvSpPr txBox="1">
            <a:spLocks noChangeArrowheads="1"/>
          </p:cNvSpPr>
          <p:nvPr/>
        </p:nvSpPr>
        <p:spPr bwMode="auto">
          <a:xfrm>
            <a:off x="1835150" y="476250"/>
            <a:ext cx="540067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But I guess that's just the way</a:t>
            </a:r>
            <a:r>
              <a:rPr lang="en-US" sz="2000" b="1" dirty="0">
                <a:solidFill>
                  <a:srgbClr val="FF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</a:t>
            </a: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Pero supongo que es el modo</a:t>
            </a:r>
            <a:r>
              <a:rPr lang="es-ES" sz="1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30736" name="Text Box 16"/>
          <p:cNvSpPr txBox="1">
            <a:spLocks noChangeArrowheads="1"/>
          </p:cNvSpPr>
          <p:nvPr/>
        </p:nvSpPr>
        <p:spPr bwMode="auto">
          <a:xfrm>
            <a:off x="4500563" y="1700213"/>
            <a:ext cx="403225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the story goes</a:t>
            </a:r>
            <a:r>
              <a:rPr lang="en-US" sz="2000" b="1" dirty="0">
                <a:solidFill>
                  <a:srgbClr val="FF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   </a:t>
            </a:r>
            <a:r>
              <a:rPr lang="en-US" sz="1800" b="1" dirty="0">
                <a:solidFill>
                  <a:schemeClr val="bg1"/>
                </a:solidFill>
                <a:latin typeface="Lucida Calligraphy" pitchFamily="66" charset="0"/>
              </a:rPr>
              <a:t>de </a:t>
            </a:r>
            <a:r>
              <a:rPr lang="es-ES" sz="1800" b="1" dirty="0">
                <a:solidFill>
                  <a:schemeClr val="bg1"/>
                </a:solidFill>
                <a:latin typeface="Lucida Calligraphy" pitchFamily="66" charset="0"/>
              </a:rPr>
              <a:t>como la historia funciona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5" grpId="0"/>
      <p:bldP spid="3073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878086-800x600-s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783" name="Text Box 15"/>
          <p:cNvSpPr txBox="1">
            <a:spLocks noChangeArrowheads="1"/>
          </p:cNvSpPr>
          <p:nvPr/>
        </p:nvSpPr>
        <p:spPr bwMode="auto">
          <a:xfrm>
            <a:off x="928662" y="428604"/>
            <a:ext cx="778670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You always smile but in your eyes your sorrow shows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Siempre sonríes pero en tus ojos se demuestra tu pena</a:t>
            </a:r>
            <a:r>
              <a:rPr lang="es-E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32784" name="Text Box 16"/>
          <p:cNvSpPr txBox="1">
            <a:spLocks noChangeArrowheads="1"/>
          </p:cNvSpPr>
          <p:nvPr/>
        </p:nvSpPr>
        <p:spPr bwMode="auto">
          <a:xfrm>
            <a:off x="5643570" y="1857364"/>
            <a:ext cx="288131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Yes it shows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Si, lo demuestras</a:t>
            </a:r>
            <a:r>
              <a:rPr lang="en-US" sz="1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s-ES" sz="18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2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83" grpId="0"/>
      <p:bldP spid="3278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604257-800x600-Lov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4834" name="Text Box 18"/>
          <p:cNvSpPr txBox="1">
            <a:spLocks noChangeArrowheads="1"/>
          </p:cNvSpPr>
          <p:nvPr/>
        </p:nvSpPr>
        <p:spPr bwMode="auto">
          <a:xfrm>
            <a:off x="1142976" y="500042"/>
            <a:ext cx="288131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latin typeface="Lucida Calligraphy" pitchFamily="66" charset="0"/>
              </a:rPr>
              <a:t>I can't live</a:t>
            </a: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 puedo vivir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 </a:t>
            </a:r>
          </a:p>
        </p:txBody>
      </p:sp>
      <p:sp>
        <p:nvSpPr>
          <p:cNvPr id="34835" name="Text Box 19"/>
          <p:cNvSpPr txBox="1">
            <a:spLocks noChangeArrowheads="1"/>
          </p:cNvSpPr>
          <p:nvPr/>
        </p:nvSpPr>
        <p:spPr bwMode="auto">
          <a:xfrm>
            <a:off x="2857488" y="1643050"/>
            <a:ext cx="350680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latin typeface="Lucida Calligraphy" pitchFamily="66" charset="0"/>
              </a:rPr>
              <a:t>If living is without you</a:t>
            </a: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si la vida es sin ti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4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34" grpId="0"/>
      <p:bldP spid="3483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900" name="Picture 12" descr="710020614_34460c8f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108700"/>
          </a:xfrm>
          <a:prstGeom prst="rect">
            <a:avLst/>
          </a:prstGeom>
          <a:noFill/>
        </p:spPr>
      </p:pic>
      <p:pic>
        <p:nvPicPr>
          <p:cNvPr id="37901" name="Picture 13" descr="negr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075363"/>
            <a:ext cx="9144000" cy="782637"/>
          </a:xfrm>
          <a:prstGeom prst="rect">
            <a:avLst/>
          </a:prstGeom>
          <a:noFill/>
        </p:spPr>
      </p:pic>
      <p:sp>
        <p:nvSpPr>
          <p:cNvPr id="37902" name="Text Box 14"/>
          <p:cNvSpPr txBox="1">
            <a:spLocks noChangeArrowheads="1"/>
          </p:cNvSpPr>
          <p:nvPr/>
        </p:nvSpPr>
        <p:spPr bwMode="auto">
          <a:xfrm>
            <a:off x="3132138" y="620713"/>
            <a:ext cx="288131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can't live        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 puedo vivir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 </a:t>
            </a:r>
          </a:p>
        </p:txBody>
      </p:sp>
      <p:sp>
        <p:nvSpPr>
          <p:cNvPr id="37904" name="Text Box 16"/>
          <p:cNvSpPr txBox="1">
            <a:spLocks noChangeArrowheads="1"/>
          </p:cNvSpPr>
          <p:nvPr/>
        </p:nvSpPr>
        <p:spPr bwMode="auto">
          <a:xfrm>
            <a:off x="1187450" y="1700213"/>
            <a:ext cx="338455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can't give anymore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ya no puedo dar más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7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02" grpId="0"/>
      <p:bldP spid="3790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Documents and Settings\Administrador\Escritorio\911197-800x600-photo3841975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2002" name="Text Box 18"/>
          <p:cNvSpPr txBox="1">
            <a:spLocks noChangeArrowheads="1"/>
          </p:cNvSpPr>
          <p:nvPr/>
        </p:nvSpPr>
        <p:spPr bwMode="auto">
          <a:xfrm>
            <a:off x="1142976" y="1142984"/>
            <a:ext cx="288131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can't live            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 puedo vivir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 </a:t>
            </a:r>
          </a:p>
        </p:txBody>
      </p:sp>
      <p:sp>
        <p:nvSpPr>
          <p:cNvPr id="42003" name="Text Box 19"/>
          <p:cNvSpPr txBox="1">
            <a:spLocks noChangeArrowheads="1"/>
          </p:cNvSpPr>
          <p:nvPr/>
        </p:nvSpPr>
        <p:spPr bwMode="auto">
          <a:xfrm>
            <a:off x="4500562" y="2143116"/>
            <a:ext cx="40322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If living is without you     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</a:t>
            </a:r>
            <a:r>
              <a:rPr lang="es-E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si la vida es sin ti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2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002" grpId="0"/>
      <p:bldP spid="4200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1187317-800x600-z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4051" name="Text Box 19"/>
          <p:cNvSpPr txBox="1">
            <a:spLocks noChangeArrowheads="1"/>
          </p:cNvSpPr>
          <p:nvPr/>
        </p:nvSpPr>
        <p:spPr bwMode="auto">
          <a:xfrm>
            <a:off x="3203575" y="476250"/>
            <a:ext cx="288131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chemeClr val="bg1"/>
                </a:solidFill>
                <a:latin typeface="Lucida Calligraphy" pitchFamily="66" charset="0"/>
              </a:rPr>
              <a:t>I can't live</a:t>
            </a: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  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puedo vivir</a:t>
            </a:r>
            <a:r>
              <a:rPr lang="es-E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44052" name="Text Box 20"/>
          <p:cNvSpPr txBox="1">
            <a:spLocks noChangeArrowheads="1"/>
          </p:cNvSpPr>
          <p:nvPr/>
        </p:nvSpPr>
        <p:spPr bwMode="auto">
          <a:xfrm>
            <a:off x="1142976" y="1714488"/>
            <a:ext cx="338455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chemeClr val="bg1"/>
                </a:solidFill>
                <a:latin typeface="Lucida Calligraphy" pitchFamily="66" charset="0"/>
              </a:rPr>
              <a:t>I can't give anymore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ya no puedo dar más</a:t>
            </a:r>
          </a:p>
        </p:txBody>
      </p:sp>
      <p:sp>
        <p:nvSpPr>
          <p:cNvPr id="44053" name="Text Box 21"/>
          <p:cNvSpPr txBox="1">
            <a:spLocks noChangeArrowheads="1"/>
          </p:cNvSpPr>
          <p:nvPr/>
        </p:nvSpPr>
        <p:spPr bwMode="auto">
          <a:xfrm>
            <a:off x="4572000" y="3000372"/>
            <a:ext cx="403225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chemeClr val="bg1"/>
                </a:solidFill>
                <a:latin typeface="Lucida Calligraphy" pitchFamily="66" charset="0"/>
              </a:rPr>
              <a:t>If living is without you</a:t>
            </a: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</a:t>
            </a:r>
            <a:r>
              <a:rPr lang="es-ES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 la vida es sin ti</a:t>
            </a:r>
          </a:p>
        </p:txBody>
      </p:sp>
      <p:pic>
        <p:nvPicPr>
          <p:cNvPr id="1026" name="Picture 2" descr="C:\Documents and Settings\Administrador\Escritorio\933291-800x600-heart-puzzle-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Escritorio\933291-800x600-heart-puzzle-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3" descr="C:\Documents and Settings\Administrador\Escritorio\933291-800x600-heart-puzzle-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" name="Picture 2" descr="C:\Documents and Settings\Administrador\Escritorio\1187317-800x600-z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4" name="Picture 2" descr="C:\Documents and Settings\Administrador\Escritorio\1187317-800x600-z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15" name="Picture 2" descr="C:\Documents and Settings\Administrador\Escritorio\1187317-800x600-z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2" descr="C:\Documents and Settings\Administrador\Escritorio\1187317-800x600-z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9143998" cy="6857999"/>
          </a:xfrm>
          <a:prstGeom prst="rect">
            <a:avLst/>
          </a:prstGeom>
          <a:noFill/>
        </p:spPr>
      </p:pic>
      <p:pic>
        <p:nvPicPr>
          <p:cNvPr id="20" name="Picture 2" descr="C:\Documents and Settings\Administrador\Escritorio\1187317-800x600-z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" y="0"/>
            <a:ext cx="9143997" cy="6857999"/>
          </a:xfrm>
          <a:prstGeom prst="rect">
            <a:avLst/>
          </a:prstGeom>
          <a:noFill/>
        </p:spPr>
      </p:pic>
      <p:pic>
        <p:nvPicPr>
          <p:cNvPr id="21" name="Picture 2" descr="C:\Documents and Settings\Administrador\Escritorio\1187317-800x600-z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44054" name="Text Box 22"/>
          <p:cNvSpPr txBox="1">
            <a:spLocks noChangeArrowheads="1"/>
          </p:cNvSpPr>
          <p:nvPr/>
        </p:nvSpPr>
        <p:spPr bwMode="auto">
          <a:xfrm>
            <a:off x="6715140" y="6215082"/>
            <a:ext cx="208915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PE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  <a:endParaRPr lang="es-ES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4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4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9200"/>
                            </p:stCondLst>
                            <p:childTnLst>
                              <p:par>
                                <p:cTn id="23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200"/>
                            </p:stCondLst>
                            <p:childTnLst>
                              <p:par>
                                <p:cTn id="34" presetID="1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200"/>
                            </p:stCondLst>
                            <p:childTnLst>
                              <p:par>
                                <p:cTn id="50" presetID="26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49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51" grpId="0"/>
      <p:bldP spid="44052" grpId="0"/>
      <p:bldP spid="44053" grpId="0"/>
      <p:bldP spid="4405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1299</TotalTime>
  <Words>453</Words>
  <Application>Microsoft Office PowerPoint</Application>
  <PresentationFormat>Presentación en pantalla (4:3)</PresentationFormat>
  <Paragraphs>84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  </vt:lpstr>
      <vt:lpstr> 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WITHOUT YOU (1974)</dc:title>
  <cp:lastModifiedBy>Roberto</cp:lastModifiedBy>
  <cp:revision>109</cp:revision>
  <dcterms:created xsi:type="dcterms:W3CDTF">2007-04-01T00:55:05Z</dcterms:created>
  <dcterms:modified xsi:type="dcterms:W3CDTF">2012-12-21T20:25:27Z</dcterms:modified>
</cp:coreProperties>
</file>