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PVPWzcX2xCYa16BKFh0GA" hashData="02GD9vEzyhqdv0CSCkmC++388q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FF"/>
    <a:srgbClr val="6600CC"/>
    <a:srgbClr val="FFFF00"/>
    <a:srgbClr val="0000FF"/>
    <a:srgbClr val="00FF00"/>
    <a:srgbClr val="FF0000"/>
    <a:srgbClr val="FFFFFF"/>
    <a:srgbClr val="FFFFCC"/>
    <a:srgbClr val="FF3399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7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72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7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43FDCF15-6BEF-451E-9AE9-A42FA986636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FCF64-7D28-444D-80D5-162A9E488B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48488-8D4D-43DC-817B-FFA1DFA491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B0591-64B4-45A8-9A9A-5FA8DCE581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A5854-C30A-48D5-ACC8-D8C6B29028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8E16A-BE68-4B48-9221-F7A50B9DBE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B440E-392C-47A7-B244-1CB59CAB3E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5AD50-F2ED-48FC-8846-F2A35B29C6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DD6B9-5B96-41FA-A960-CF5C46E70C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06442-1778-4439-A8B9-584E38C4D1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80114-8EED-449A-8D6B-2A0111DCD6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1CA37-6AD9-41F3-B286-1F2BA431A4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CA77F-6525-4E4D-ADAA-D3E130E52A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30A9E725-FC3B-4E11-AAA1-86BEDF7EE4F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0963BC-910B-461E-8FEB-C7F47A0ACF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1" name="Text Box 13"/>
          <p:cNvSpPr txBox="1">
            <a:spLocks noChangeArrowheads="1"/>
          </p:cNvSpPr>
          <p:nvPr/>
        </p:nvSpPr>
        <p:spPr bwMode="auto">
          <a:xfrm>
            <a:off x="6948488" y="5734050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chemeClr val="bg1"/>
                </a:solidFill>
                <a:effectLst/>
              </a:rPr>
              <a:t>AVANCE AUTOMATICO</a:t>
            </a:r>
          </a:p>
        </p:txBody>
      </p:sp>
      <p:sp>
        <p:nvSpPr>
          <p:cNvPr id="17" name="1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800080"/>
              </a:gs>
              <a:gs pos="100000">
                <a:srgbClr val="FF9933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31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pic>
        <p:nvPicPr>
          <p:cNvPr id="18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pic>
        <p:nvPicPr>
          <p:cNvPr id="19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9144001" cy="6857999"/>
          </a:xfrm>
          <a:prstGeom prst="rect">
            <a:avLst/>
          </a:prstGeom>
          <a:noFill/>
        </p:spPr>
      </p:pic>
      <p:pic>
        <p:nvPicPr>
          <p:cNvPr id="20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9144001" cy="6857999"/>
          </a:xfrm>
          <a:prstGeom prst="rect">
            <a:avLst/>
          </a:prstGeom>
          <a:noFill/>
        </p:spPr>
      </p:pic>
      <p:pic>
        <p:nvPicPr>
          <p:cNvPr id="21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pic>
        <p:nvPicPr>
          <p:cNvPr id="22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pic>
        <p:nvPicPr>
          <p:cNvPr id="23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1" cy="6857999"/>
          </a:xfrm>
          <a:prstGeom prst="rect">
            <a:avLst/>
          </a:prstGeom>
          <a:noFill/>
        </p:spPr>
      </p:pic>
      <p:pic>
        <p:nvPicPr>
          <p:cNvPr id="24" name="Picture 7" descr="C:\Documents and Settings\Administrador\Escritorio\wallpaper-beatles-t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285720" y="428604"/>
            <a:ext cx="3857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3399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Something</a:t>
            </a:r>
            <a:endParaRPr lang="en-US" sz="4400" dirty="0">
              <a:solidFill>
                <a:srgbClr val="FF3399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000100" y="1142984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3399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</a:t>
            </a:r>
            <a:endParaRPr lang="en-US" dirty="0">
              <a:solidFill>
                <a:srgbClr val="FF3399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000232" y="1571612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3399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1969</a:t>
            </a:r>
            <a:endParaRPr lang="en-US" sz="1200" dirty="0">
              <a:solidFill>
                <a:srgbClr val="FF3399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" name="Picture 8" descr="PkRU.gif (9741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6268660"/>
            <a:ext cx="460362" cy="287727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2500298" y="621508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3929058" y="6286520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3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300"/>
                            </p:stCondLst>
                            <p:childTnLst>
                              <p:par>
                                <p:cTn id="8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3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allAtOnce"/>
      <p:bldP spid="28" grpId="0"/>
      <p:bldP spid="28" grpId="1"/>
      <p:bldP spid="29" grpId="0"/>
      <p:bldP spid="29" grpId="1"/>
      <p:bldP spid="30" grpId="0"/>
      <p:bldP spid="31" grpId="0"/>
      <p:bldP spid="33" grpId="0" build="allAtOnce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18834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52" name="Text Box 20"/>
          <p:cNvSpPr txBox="1">
            <a:spLocks noChangeArrowheads="1"/>
          </p:cNvSpPr>
          <p:nvPr/>
        </p:nvSpPr>
        <p:spPr bwMode="auto">
          <a:xfrm>
            <a:off x="285720" y="500042"/>
            <a:ext cx="507209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Something in the way she moves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en la manera en que ella se mueve</a:t>
            </a:r>
          </a:p>
        </p:txBody>
      </p:sp>
    </p:spTree>
  </p:cSld>
  <p:clrMapOvr>
    <a:masterClrMapping/>
  </p:clrMapOvr>
  <p:transition advClick="0" advTm="12500">
    <p:sndAc>
      <p:stSnd>
        <p:snd r:embed="rId2" name="Something  Beatles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06442-1024x768-untitled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4286248" y="500042"/>
            <a:ext cx="459106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Attracts me like no other lover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atrae como ninguna amante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1505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500166" y="2285992"/>
            <a:ext cx="61912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Something in the way she woos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en la manera en que ella me corte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1060382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571736" y="642918"/>
            <a:ext cx="43926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don't want to leave her now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deseo dejarla ahora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602139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1714480" y="500042"/>
            <a:ext cx="59769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You know I believe and how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Sabes que creo y de que manera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619090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500034" y="1285860"/>
            <a:ext cx="50990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Somewhere in her smile she knows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alguna parte de su sonrisa ella sabe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659999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500034" y="1500174"/>
            <a:ext cx="4741872" cy="73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that I don't need no other lover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yo no necesito otra am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ante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13" name="Picture 13" descr="with-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250824" y="785793"/>
            <a:ext cx="560705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Something in her style that shows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en su estilo que me muestra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556948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827088" y="692150"/>
            <a:ext cx="72009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don't want to leave her now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no deseo dejarla ahora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7" name="Picture 9" descr="I hold your back against my chest... por Andrea Skywalker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1547813" y="692150"/>
            <a:ext cx="59769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You know I believe and how</a:t>
            </a:r>
            <a:r>
              <a:rPr lang="es-ES" dirty="0"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Sabes que creo y de que manera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84" name="Picture 12" descr="romantic-couple-23b60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395288" y="571480"/>
            <a:ext cx="517684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CC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You're asking me will my love grow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preguntas si mi amor crecerá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9939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2428860" y="2285992"/>
            <a:ext cx="3816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don't know, I don't know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lo sé, no lo sé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</a:t>
            </a:r>
          </a:p>
        </p:txBody>
      </p:sp>
      <p:sp>
        <p:nvSpPr>
          <p:cNvPr id="80910" name="Text Box 14"/>
          <p:cNvSpPr txBox="1">
            <a:spLocks noChangeArrowheads="1"/>
          </p:cNvSpPr>
          <p:nvPr/>
        </p:nvSpPr>
        <p:spPr bwMode="auto">
          <a:xfrm>
            <a:off x="1116013" y="5805488"/>
            <a:ext cx="6335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3" name="Picture 13" descr="love-is-yo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357159" y="928669"/>
            <a:ext cx="507209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CC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stick around now, it may show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Quédate ahora, eso se puede demostrar</a:t>
            </a:r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635613-1024x768-love-aaj-kal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635613-1024x768-love-aaj-kal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635613-1024x768-love-aaj-kal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635613-1024x768-love-aaj-kal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954" name="Text Box 10"/>
          <p:cNvSpPr txBox="1">
            <a:spLocks noChangeArrowheads="1"/>
          </p:cNvSpPr>
          <p:nvPr/>
        </p:nvSpPr>
        <p:spPr bwMode="auto">
          <a:xfrm>
            <a:off x="1258888" y="692150"/>
            <a:ext cx="6264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don't know, I don't know</a:t>
            </a:r>
            <a:r>
              <a:rPr lang="es-ES" sz="20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>
                <a:solidFill>
                  <a:srgbClr val="FF3399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lo sé, no lo sé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  <p:pic>
        <p:nvPicPr>
          <p:cNvPr id="12292" name="Picture 4" descr="C:\Documents and Settings\Administrador\Escritorio\12137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5" descr="C:\Documents and Settings\Administrador\Escritorio\12137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3" name="Picture 5" descr="C:\Documents and Settings\Administrador\Escritorio\12137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C:\Documents and Settings\Administrador\Escritorio\107272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5" name="Picture 7" descr="C:\Documents and Settings\Administrador\Escritorio\107272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7" descr="C:\Documents and Settings\Administrador\Escritorio\107272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6" name="Picture 8" descr="C:\Documents and Settings\Administrador\Escritorio\899606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8" descr="C:\Documents and Settings\Administrador\Escritorio\899606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20" name="Picture 8" descr="C:\Documents and Settings\Administrador\Escritorio\899606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7" name="Picture 9" descr="C:\Documents and Settings\Administrador\Escritorio\587555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22" name="Picture 9" descr="C:\Documents and Settings\Administrador\Escritorio\587555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9" descr="C:\Documents and Settings\Administrador\Escritorio\587555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000"/>
                            </p:stCondLst>
                            <p:childTnLst>
                              <p:par>
                                <p:cTn id="56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90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448616-1024x768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4429124" y="3071810"/>
            <a:ext cx="471487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Something in the way she knows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en la manera que ella sabe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01" name="Picture 9" descr="L'altra metà dell'amore por Albinali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1500166" y="714356"/>
            <a:ext cx="71278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all I have to do is think of her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todo lo que tengo que hacer es pensar en ella</a:t>
            </a:r>
            <a:endParaRPr lang="es-ES" sz="18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1159556-1024x768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2000232" y="2214554"/>
            <a:ext cx="54388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Something in the things she shows me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en las cosas que ella me muestra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57799-1024x768-I_will_always_love_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3071802" y="357165"/>
            <a:ext cx="5100648" cy="73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I don't want to leave her now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deseo dejarla ahora</a:t>
            </a:r>
          </a:p>
        </p:txBody>
      </p:sp>
    </p:spTree>
  </p:cSld>
  <p:clrMapOvr>
    <a:masterClrMapping/>
  </p:clrMapOvr>
  <p:transition advClick="0" advTm="33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3563938" y="714356"/>
            <a:ext cx="422277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You know I believe and how</a:t>
            </a:r>
            <a:r>
              <a:rPr lang="es-ES" dirty="0"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Sabes que creo y de que manera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7812088" y="6237288"/>
            <a:ext cx="10810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0" grpId="0"/>
      <p:bldP spid="880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2002</TotalTime>
  <Words>336</Words>
  <Application>Microsoft Office PowerPoint</Application>
  <PresentationFormat>Presentación en pantalla (4:3)</PresentationFormat>
  <Paragraphs>56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129</cp:revision>
  <dcterms:created xsi:type="dcterms:W3CDTF">2007-06-27T06:44:08Z</dcterms:created>
  <dcterms:modified xsi:type="dcterms:W3CDTF">2013-03-21T00:49:33Z</dcterms:modified>
</cp:coreProperties>
</file>