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7" r:id="rId22"/>
    <p:sldId id="278" r:id="rId23"/>
    <p:sldId id="279" r:id="rId24"/>
    <p:sldId id="275" r:id="rId25"/>
    <p:sldId id="276" r:id="rId26"/>
    <p:sldId id="280" r:id="rId27"/>
    <p:sldId id="281" r:id="rId28"/>
    <p:sldId id="282" r:id="rId29"/>
    <p:sldId id="283" r:id="rId30"/>
    <p:sldId id="284" r:id="rId31"/>
    <p:sldId id="286" r:id="rId32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bW0IVsVyVCO5k9afXaX4Q" hashData="nc2B6oOwp/pU/V1fOyin2L+4N4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FF0000"/>
    <a:srgbClr val="66FF66"/>
    <a:srgbClr val="FF5050"/>
    <a:srgbClr val="FFCC00"/>
    <a:srgbClr val="CC3300"/>
    <a:srgbClr val="CC9900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02" autoAdjust="0"/>
    <p:restoredTop sz="95884" autoAdjust="0"/>
  </p:normalViewPr>
  <p:slideViewPr>
    <p:cSldViewPr>
      <p:cViewPr varScale="1">
        <p:scale>
          <a:sx n="45" d="100"/>
          <a:sy n="45" d="100"/>
        </p:scale>
        <p:origin x="-102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fld id="{A78740B4-201D-40C6-9282-34CBEDF8EF23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740B4-201D-40C6-9282-34CBEDF8EF23}" type="slidenum">
              <a:rPr lang="es-ES" smtClean="0"/>
              <a:pPr/>
              <a:t>15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DF1B0F-9B00-44E0-8ACC-953528C235F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1E10C-3F30-4B91-9D22-069C8CEFB68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962A92-DE72-4E11-BB9D-094E776FCD4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70431-0DC1-463D-A437-7087974C8D2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795A3-198F-49F4-8A1D-36C8C021429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5C41B-BE8F-421F-801A-20BE27D7B8D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847135-795F-4B41-A819-37A5C446CB0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2B75F3-B953-462D-BD06-FC9B32EA64F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689CA2-3CE0-4F8C-8C7B-E658A188DC2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3BB52-3D58-471C-B17D-122977ED861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F0A00-7394-4C74-915F-B5C683C0FE7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C2371-A94D-4132-B933-C9AF9B31F1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2B898A08-9BCE-417C-A7FE-F8B493AA975C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20D511-15D0-4C9C-AF21-318B96D613D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3999" cy="6858003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3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3999" cy="6858003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3999" cy="6858003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"/>
            <a:ext cx="9144000" cy="6858005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4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3"/>
          </a:xfrm>
          <a:prstGeom prst="rect">
            <a:avLst/>
          </a:prstGeom>
          <a:noFill/>
        </p:spPr>
      </p:pic>
      <p:pic>
        <p:nvPicPr>
          <p:cNvPr id="14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3999" cy="6858001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"/>
            <a:ext cx="9143999" cy="6858004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58002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5"/>
            <a:ext cx="9144000" cy="6858006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Copia de Roberta_Fla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" y="0"/>
            <a:ext cx="9143997" cy="6857999"/>
          </a:xfrm>
          <a:prstGeom prst="rect">
            <a:avLst/>
          </a:prstGeom>
          <a:noFill/>
        </p:spPr>
      </p:pic>
      <p:pic>
        <p:nvPicPr>
          <p:cNvPr id="19" name="Picture 5" descr="C:\Documents and Settings\Administrador\Escritorio\Roberta_Flack_press_release_distribution_0160517_274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-7"/>
            <a:ext cx="9143998" cy="6858007"/>
          </a:xfrm>
          <a:prstGeom prst="rect">
            <a:avLst/>
          </a:prstGeom>
          <a:noFill/>
        </p:spPr>
      </p:pic>
      <p:pic>
        <p:nvPicPr>
          <p:cNvPr id="20" name="Picture 5" descr="C:\Documents and Settings\Administrador\Escritorio\Roberta_Flack_press_release_distribution_0160517_274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3"/>
            <a:ext cx="9143998" cy="6858004"/>
          </a:xfrm>
          <a:prstGeom prst="rect">
            <a:avLst/>
          </a:prstGeom>
          <a:noFill/>
        </p:spPr>
      </p:pic>
      <p:pic>
        <p:nvPicPr>
          <p:cNvPr id="21" name="Picture 5" descr="C:\Documents and Settings\Administrador\Escritorio\Roberta_Flack_press_release_distribution_0160517_274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" y="-4"/>
            <a:ext cx="9144003" cy="6858009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43174" y="6215082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85720" y="500042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Lucida Calligraphy" pitchFamily="66" charset="0"/>
              </a:rPr>
              <a:t>Roberta Flack</a:t>
            </a:r>
            <a:endParaRPr lang="en-US" sz="3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1714480" y="1071546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USA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214546" y="4786322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Killing me softly with his song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857356" y="5286388"/>
            <a:ext cx="5929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Matándome suavemente con su canción</a:t>
            </a:r>
            <a:endParaRPr lang="es-E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786182" y="56435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1971</a:t>
            </a:r>
            <a:endParaRPr lang="en-US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771527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6215082"/>
            <a:ext cx="460362" cy="287727"/>
          </a:xfrm>
          <a:prstGeom prst="rect">
            <a:avLst/>
          </a:prstGeom>
          <a:noFill/>
        </p:spPr>
      </p:pic>
      <p:sp>
        <p:nvSpPr>
          <p:cNvPr id="31" name="30 Rectángulo"/>
          <p:cNvSpPr/>
          <p:nvPr/>
        </p:nvSpPr>
        <p:spPr>
          <a:xfrm>
            <a:off x="3929058" y="6286520"/>
            <a:ext cx="1428760" cy="285752"/>
          </a:xfrm>
          <a:prstGeom prst="rect">
            <a:avLst/>
          </a:prstGeom>
          <a:gradFill flip="none" rotWithShape="1">
            <a:gsLst>
              <a:gs pos="68000">
                <a:schemeClr val="bg1">
                  <a:alpha val="2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3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9600"/>
                            </p:stCondLst>
                            <p:childTnLst>
                              <p:par>
                                <p:cTn id="1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3600"/>
                            </p:stCondLst>
                            <p:childTnLst>
                              <p:par>
                                <p:cTn id="1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25600"/>
                            </p:stCondLst>
                            <p:childTnLst>
                              <p:par>
                                <p:cTn id="166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600"/>
                            </p:stCondLst>
                            <p:childTnLst>
                              <p:par>
                                <p:cTn id="1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22" grpId="0"/>
      <p:bldP spid="23" grpId="0"/>
      <p:bldP spid="24" grpId="0"/>
      <p:bldP spid="25" grpId="0"/>
      <p:bldP spid="26" grpId="0"/>
      <p:bldP spid="27" grpId="0"/>
      <p:bldP spid="28" grpId="0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015490-800x600-6.21-deskto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428596" y="500042"/>
            <a:ext cx="57245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Strumming my pain with his fingers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Rasgando mi dolor con sus dedos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3929058" y="1428736"/>
            <a:ext cx="48244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Singing my life with his words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cantando mi vida con sus palabras</a:t>
            </a:r>
          </a:p>
        </p:txBody>
      </p:sp>
    </p:spTree>
  </p:cSld>
  <p:clrMapOvr>
    <a:masterClrMapping/>
  </p:clrMapOvr>
  <p:transition advClick="0" advTm="9000">
    <p:sndAc>
      <p:stSnd>
        <p:snd r:embed="rId2" name="roberta flack - killing me softly with his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1" grpId="0"/>
      <p:bldP spid="30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971550" y="2852738"/>
            <a:ext cx="691356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1" name="Picture 3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36404" cy="685799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500034" y="500042"/>
            <a:ext cx="578647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1571604" y="2000240"/>
            <a:ext cx="53578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  </a:t>
            </a:r>
            <a:r>
              <a:rPr lang="es-E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suavemente con su canción</a:t>
            </a:r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5" y="0"/>
            <a:ext cx="9136405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5" y="0"/>
            <a:ext cx="9136405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5" y="0"/>
            <a:ext cx="9136405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5" y="0"/>
            <a:ext cx="9136405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5" y="0"/>
            <a:ext cx="9136405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405" cy="6858000"/>
          </a:xfrm>
          <a:prstGeom prst="rect">
            <a:avLst/>
          </a:prstGeom>
          <a:noFill/>
        </p:spPr>
      </p:pic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500034" y="1428736"/>
            <a:ext cx="508954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       </a:t>
            </a:r>
            <a:endParaRPr lang="es-ES" sz="2000" dirty="0">
              <a:solidFill>
                <a:srgbClr val="00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428596" y="428604"/>
            <a:ext cx="55435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Telling my whole life with his words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Diciendo mi vida entera con sus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palabras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3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4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4" grpId="0"/>
      <p:bldP spid="5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042988" y="5805488"/>
            <a:ext cx="71294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3314" name="Picture 2" descr="C:\Documents and Settings\Administrador\Escritorio\273181-800x600-mus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70" name="Text Box 26"/>
          <p:cNvSpPr txBox="1">
            <a:spLocks noChangeArrowheads="1"/>
          </p:cNvSpPr>
          <p:nvPr/>
        </p:nvSpPr>
        <p:spPr bwMode="auto">
          <a:xfrm>
            <a:off x="714348" y="571480"/>
            <a:ext cx="49688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heard he sang a good song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Oí que él cantaba una buena canción</a:t>
            </a: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1000100" y="1571612"/>
            <a:ext cx="39243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heard he had a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style</a:t>
            </a:r>
            <a:r>
              <a: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oí que él tenía un estilo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0" grpId="0"/>
      <p:bldP spid="6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730152963_835ce9e5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965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43211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so I came to see him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así vine a verlo</a:t>
            </a:r>
            <a:r>
              <a:rPr lang="es-ES" sz="180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n-US" sz="1800" dirty="0">
              <a:solidFill>
                <a:srgbClr val="FF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7176" name="Picture 8" descr="neg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75363"/>
            <a:ext cx="9144000" cy="782637"/>
          </a:xfrm>
          <a:prstGeom prst="rect">
            <a:avLst/>
          </a:prstGeom>
          <a:noFill/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971550" y="1989138"/>
            <a:ext cx="38893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listen for a while                     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escucharlo un momento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294073159_0c19e4b52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908175" y="404813"/>
            <a:ext cx="52578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there he was this young boy                  </a:t>
            </a:r>
            <a:r>
              <a:rPr lang="es-ES" sz="1800" dirty="0">
                <a:solidFill>
                  <a:srgbClr val="66FF66"/>
                </a:solidFill>
                <a:latin typeface="Lucida Calligraphy" pitchFamily="66" charset="0"/>
              </a:rPr>
              <a:t>Y allí estaba este joven muchacho</a:t>
            </a:r>
            <a:r>
              <a:rPr lang="es-ES" sz="1800" dirty="0">
                <a:latin typeface="Lucida Calligraphy" pitchFamily="66" charset="0"/>
              </a:rPr>
              <a:t> 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85720" y="1500174"/>
            <a:ext cx="35004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 stranger to my eyes               </a:t>
            </a:r>
            <a:r>
              <a:rPr lang="es-ES" sz="1800" dirty="0">
                <a:solidFill>
                  <a:srgbClr val="66FF66"/>
                </a:solidFill>
                <a:latin typeface="Lucida Calligraphy" pitchFamily="66" charset="0"/>
              </a:rPr>
              <a:t>un extraño a mis ojos</a:t>
            </a:r>
            <a:r>
              <a:rPr lang="es-ES" sz="1800" dirty="0"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20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176650680_5947cd4eb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2268538" y="3213100"/>
            <a:ext cx="47529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Singing my life with his words 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cantando mi vida con sus palabras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1835150" y="549275"/>
            <a:ext cx="56149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Strumming my </a:t>
            </a:r>
            <a:r>
              <a:rPr lang="en-US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pain with his </a:t>
            </a:r>
            <a:r>
              <a:rPr lang="en-U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fingers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Rasgando mi dolor con sus dedos</a:t>
            </a:r>
            <a:r>
              <a:rPr lang="en-US" sz="1800" dirty="0">
                <a:solidFill>
                  <a:srgbClr val="FF3399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99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2" cy="6858000"/>
          </a:xfrm>
          <a:prstGeom prst="rect">
            <a:avLst/>
          </a:prstGeom>
          <a:noFill/>
        </p:spPr>
      </p:pic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000364" y="571480"/>
            <a:ext cx="574834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su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canción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3286116" y="1714488"/>
            <a:ext cx="539115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 </a:t>
            </a:r>
            <a:r>
              <a:rPr lang="es-ES" sz="1800" dirty="0">
                <a:solidFill>
                  <a:srgbClr val="0000FF"/>
                </a:solidFill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6" grpId="0"/>
      <p:bldP spid="1025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Administrador\Escritorio\310433-800x600-Love-no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642910" y="785794"/>
            <a:ext cx="55435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Telling my whole life with his words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Diciendo mi vida entera con sus palabras </a:t>
            </a:r>
            <a:endParaRPr lang="es-ES" sz="1800" dirty="0">
              <a:latin typeface="Lucida Calligraphy" pitchFamily="66" charset="0"/>
            </a:endParaRP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1285852" y="1928802"/>
            <a:ext cx="531654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  <a:endParaRPr lang="es-ES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3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/>
      <p:bldP spid="112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296754373_1e6d5475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1042988" y="692150"/>
            <a:ext cx="55435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felt all flushed with fever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puse totalmente ruborizada con fiebre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4643438" y="1928802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Embarrassed by the crowd</a:t>
            </a:r>
            <a:r>
              <a:rPr lang="en-US" sz="200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avergonzada por la multitud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" grpId="0"/>
      <p:bldP spid="1229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34" name="Picture 22" descr="488881728_cc60601a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13338" name="Text Box 26"/>
          <p:cNvSpPr txBox="1">
            <a:spLocks noChangeArrowheads="1"/>
          </p:cNvSpPr>
          <p:nvPr/>
        </p:nvSpPr>
        <p:spPr bwMode="auto">
          <a:xfrm>
            <a:off x="4427538" y="1412875"/>
            <a:ext cx="43195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I felt he found my letters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caí y él encontró mis cartas</a:t>
            </a:r>
          </a:p>
        </p:txBody>
      </p:sp>
      <p:sp>
        <p:nvSpPr>
          <p:cNvPr id="13339" name="Text Box 27"/>
          <p:cNvSpPr txBox="1">
            <a:spLocks noChangeArrowheads="1"/>
          </p:cNvSpPr>
          <p:nvPr/>
        </p:nvSpPr>
        <p:spPr bwMode="auto">
          <a:xfrm>
            <a:off x="4211638" y="2781300"/>
            <a:ext cx="45370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And read each one out loud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leyó cada una en voz alta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8" grpId="0"/>
      <p:bldP spid="133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77730-800x600-the.pray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0" y="357166"/>
            <a:ext cx="46085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prayed that he would finish </a:t>
            </a:r>
            <a:r>
              <a:rPr lang="es-E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Oré para que él finalizara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85720" y="1785926"/>
            <a:ext cx="41767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But he just kept right on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él continuó</a:t>
            </a: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/>
      <p:bldP spid="143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18468-800x600-share-my-p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2000232" y="500042"/>
            <a:ext cx="54721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FF00"/>
                </a:solidFill>
                <a:latin typeface="Lucida Calligraphy" pitchFamily="66" charset="0"/>
              </a:rPr>
              <a:t>Strumming my pain with his fingers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Rasgando mi dolor con sus dedos</a:t>
            </a:r>
            <a:r>
              <a:rPr lang="en-US" sz="1800" dirty="0">
                <a:solidFill>
                  <a:srgbClr val="FF3399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99"/>
              </a:solidFill>
              <a:latin typeface="Lucida Calligraphy" pitchFamily="66" charset="0"/>
            </a:endParaRP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714348" y="3000372"/>
            <a:ext cx="48593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Singing my life with his words </a:t>
            </a:r>
            <a:endParaRPr lang="es-ES" sz="2000" dirty="0">
              <a:solidFill>
                <a:srgbClr val="FFFF00"/>
              </a:solidFill>
              <a:latin typeface="Lucida Calligraphy" pitchFamily="66" charset="0"/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cantando mi vida con sus palabras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1" grpId="0"/>
      <p:bldP spid="1537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aldo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2143108" y="357166"/>
            <a:ext cx="52562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00034" y="1357298"/>
            <a:ext cx="528638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75629-800x600-949400_766472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28596" y="285728"/>
            <a:ext cx="56165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Telling my whole life with his words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diciendo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vida entera con sus palabras 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3563938" y="1628775"/>
            <a:ext cx="503872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dor\Escritorio\449566-800x600-Thebossdaught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895850" y="1557338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In all my dark despair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en toda mi oscura desesperación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4895850" y="404813"/>
            <a:ext cx="42481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66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He sang as if Knew me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cantaba como si me conociera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3" grpId="0"/>
      <p:bldP spid="184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4" name="Picture 8" descr="874901325_76a1ad3d1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0"/>
            <a:ext cx="5143500" cy="6858000"/>
          </a:xfrm>
          <a:prstGeom prst="rect">
            <a:avLst/>
          </a:prstGeom>
          <a:noFill/>
        </p:spPr>
      </p:pic>
      <p:pic>
        <p:nvPicPr>
          <p:cNvPr id="19465" name="Picture 9" descr="neg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908175" cy="6858000"/>
          </a:xfrm>
          <a:prstGeom prst="rect">
            <a:avLst/>
          </a:prstGeom>
          <a:noFill/>
        </p:spPr>
      </p:pic>
      <p:pic>
        <p:nvPicPr>
          <p:cNvPr id="19466" name="Picture 10" descr="neg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0"/>
            <a:ext cx="2124075" cy="6858000"/>
          </a:xfrm>
          <a:prstGeom prst="rect">
            <a:avLst/>
          </a:prstGeom>
          <a:noFill/>
        </p:spPr>
      </p:pic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395288" y="2852738"/>
            <a:ext cx="60483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And then he looked right through me</a:t>
            </a:r>
            <a:r>
              <a:rPr lang="es-E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luego él miró directamente a través de mí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4716463" y="3933825"/>
            <a:ext cx="37449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As if I wasn't there</a:t>
            </a: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sz="200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como si yo no estuviera allí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7" grpId="0"/>
      <p:bldP spid="1946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dor\Escritorio\893218-800x600-piano-ro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428596" y="428604"/>
            <a:ext cx="43195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And he just kept on singing</a:t>
            </a:r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él continuó cantando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1500166" y="1428736"/>
            <a:ext cx="38877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Singing clear and strong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cantando claro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fuerte </a:t>
            </a:r>
            <a:endParaRPr lang="en-US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/>
      <p:bldP spid="2049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262670584_bd64b5767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323850" y="4292600"/>
            <a:ext cx="54721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99"/>
                </a:solidFill>
                <a:latin typeface="Lucida Calligraphy" pitchFamily="66" charset="0"/>
              </a:rPr>
              <a:t>Strumming my pain with his fingers </a:t>
            </a:r>
            <a:r>
              <a:rPr lang="es-ES" sz="2000" dirty="0">
                <a:solidFill>
                  <a:srgbClr val="FF3399"/>
                </a:solidFill>
                <a:latin typeface="Lucida Calligraphy" pitchFamily="66" charset="0"/>
              </a:rPr>
              <a:t>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Rasgando mi dolor con sus dedos</a:t>
            </a:r>
            <a: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3995738" y="5229225"/>
            <a:ext cx="48958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Singing my life with his words</a:t>
            </a:r>
            <a:r>
              <a:rPr lang="es-ES" sz="2000" dirty="0">
                <a:solidFill>
                  <a:srgbClr val="FF3399"/>
                </a:solidFill>
                <a:latin typeface="Lucida Calligraphy" pitchFamily="66" charset="0"/>
              </a:rPr>
              <a:t>                         </a:t>
            </a:r>
            <a:r>
              <a:rPr lang="es-ES" sz="2000" dirty="0">
                <a:solidFill>
                  <a:srgbClr val="FF3399"/>
                </a:solidFill>
              </a:rPr>
              <a:t>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cantando mi vida con sus palabras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5" grpId="0"/>
      <p:bldP spid="235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Administrador\Escritorio\315327-800x600-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827088" y="404813"/>
            <a:ext cx="51117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3857621" y="1357299"/>
            <a:ext cx="528638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245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Administrador\Escritorio\293556-800x600-Galaxy-piano-n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1571604" y="357166"/>
            <a:ext cx="58324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Telling my whole life with his words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Diciendo mi vida entera con sus palabras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5612" name="Text Box 12"/>
          <p:cNvSpPr txBox="1">
            <a:spLocks noChangeArrowheads="1"/>
          </p:cNvSpPr>
          <p:nvPr/>
        </p:nvSpPr>
        <p:spPr bwMode="auto">
          <a:xfrm>
            <a:off x="1785918" y="1357298"/>
            <a:ext cx="54721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       </a:t>
            </a:r>
            <a:endParaRPr lang="es-E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  <p:bldP spid="256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1084894-800x600-gui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664870-800x600-senior-men-playing-guit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664870-800x600-senior-men-playing-guit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C:\Documents and Settings\Administrador\Escritorio\806026-800x600-_Love-so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806026-800x600-_Love-so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492500" y="908050"/>
            <a:ext cx="4176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oh oh……..la la la ha la</a:t>
            </a: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1116013" y="2133600"/>
            <a:ext cx="41036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 oh oh….. la ah ah ah…….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4067175" y="3284538"/>
            <a:ext cx="31686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 ah ah ah……</a:t>
            </a:r>
          </a:p>
        </p:txBody>
      </p:sp>
    </p:spTree>
  </p:cSld>
  <p:clrMapOvr>
    <a:masterClrMapping/>
  </p:clrMapOvr>
  <p:transition advClick="0" advTm="2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0"/>
      <p:bldP spid="215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298389-800x600-Some-pain-never-leaves..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1142976" y="500042"/>
            <a:ext cx="54721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Strumming my pain with his fingers</a:t>
            </a:r>
            <a:r>
              <a:rPr lang="es-ES" sz="2000" dirty="0">
                <a:solidFill>
                  <a:srgbClr val="FF0066"/>
                </a:solidFill>
                <a:latin typeface="Lucida Calligraphy" pitchFamily="66" charset="0"/>
              </a:rPr>
              <a:t>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Rasgando mi dolor con sus dedos</a:t>
            </a:r>
            <a:r>
              <a:rPr 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541" name="Text Box 13"/>
          <p:cNvSpPr txBox="1">
            <a:spLocks noChangeArrowheads="1"/>
          </p:cNvSpPr>
          <p:nvPr/>
        </p:nvSpPr>
        <p:spPr bwMode="auto">
          <a:xfrm>
            <a:off x="3571868" y="1500174"/>
            <a:ext cx="48244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Singing my life with his words</a:t>
            </a:r>
            <a:r>
              <a:rPr lang="es-ES" sz="2000" dirty="0">
                <a:solidFill>
                  <a:srgbClr val="FF0066"/>
                </a:solidFill>
                <a:latin typeface="Lucida Calligraphy" pitchFamily="66" charset="0"/>
              </a:rPr>
              <a:t>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cantando mi vida con sus palabras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0" grpId="0"/>
      <p:bldP spid="2254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493398-800x600-StopMotionShoo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45" y="-23924"/>
            <a:ext cx="9175899" cy="6881924"/>
          </a:xfrm>
          <a:prstGeom prst="rect">
            <a:avLst/>
          </a:prstGeom>
          <a:noFill/>
        </p:spPr>
      </p:pic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357158" y="428604"/>
            <a:ext cx="52562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0" y="2428868"/>
            <a:ext cx="542925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9" grpId="0"/>
      <p:bldP spid="266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dministrador\Escritorio\569413-800x600--my-momen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1979613" y="476250"/>
            <a:ext cx="55435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Telling my whole life with his words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Diciendo mi vida entera con sus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palabras</a:t>
            </a:r>
            <a:endParaRPr lang="es-ES" sz="1800" dirty="0">
              <a:latin typeface="Lucida Calligraphy" pitchFamily="66" charset="0"/>
            </a:endParaRP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6084888" y="1700213"/>
            <a:ext cx="20875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66FF66"/>
                </a:solidFill>
                <a:latin typeface="Lucida Calligraphy" pitchFamily="66" charset="0"/>
              </a:rPr>
              <a:t>Killing me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matándome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/>
      <p:bldP spid="2766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010143-800x600-2.20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4967288" y="1557338"/>
            <a:ext cx="4176712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He was strumming my pain                             </a:t>
            </a: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   </a:t>
            </a:r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Él estaba rasgando mi dolor</a:t>
            </a:r>
          </a:p>
        </p:txBody>
      </p:sp>
      <p:sp>
        <p:nvSpPr>
          <p:cNvPr id="28688" name="Text Box 16"/>
          <p:cNvSpPr txBox="1">
            <a:spLocks noChangeArrowheads="1"/>
          </p:cNvSpPr>
          <p:nvPr/>
        </p:nvSpPr>
        <p:spPr bwMode="auto">
          <a:xfrm>
            <a:off x="4535488" y="3141663"/>
            <a:ext cx="460851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Yeah, he was singing my life</a:t>
            </a: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20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si, él estaba cantando mi vida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7" grpId="0"/>
      <p:bldP spid="2868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476322-800x600-1216872153GGlp7k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323850" y="642918"/>
            <a:ext cx="531972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Matándome suavemente con su canción</a:t>
            </a:r>
          </a:p>
        </p:txBody>
      </p:sp>
      <p:sp>
        <p:nvSpPr>
          <p:cNvPr id="29713" name="Text Box 17"/>
          <p:cNvSpPr txBox="1">
            <a:spLocks noChangeArrowheads="1"/>
          </p:cNvSpPr>
          <p:nvPr/>
        </p:nvSpPr>
        <p:spPr bwMode="auto">
          <a:xfrm>
            <a:off x="2643174" y="2143116"/>
            <a:ext cx="57864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</a:t>
            </a:r>
            <a:r>
              <a:rPr lang="es-E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2" grpId="0"/>
      <p:bldP spid="297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344893-800x600-04a0c212a825f8edf0dc607be23c4c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6877050" y="6237288"/>
            <a:ext cx="2016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  <p:sp>
        <p:nvSpPr>
          <p:cNvPr id="30734" name="Text Box 14"/>
          <p:cNvSpPr txBox="1">
            <a:spLocks noChangeArrowheads="1"/>
          </p:cNvSpPr>
          <p:nvPr/>
        </p:nvSpPr>
        <p:spPr bwMode="auto">
          <a:xfrm>
            <a:off x="1500166" y="642918"/>
            <a:ext cx="56165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Telling my whole life with his words</a:t>
            </a: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Diciendo mi vida entera con sus palabras </a:t>
            </a:r>
          </a:p>
        </p:txBody>
      </p:sp>
      <p:sp>
        <p:nvSpPr>
          <p:cNvPr id="30735" name="Text Box 15"/>
          <p:cNvSpPr txBox="1">
            <a:spLocks noChangeArrowheads="1"/>
          </p:cNvSpPr>
          <p:nvPr/>
        </p:nvSpPr>
        <p:spPr bwMode="auto">
          <a:xfrm>
            <a:off x="428596" y="1785926"/>
            <a:ext cx="51435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Killing me softly with his song</a:t>
            </a: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endParaRPr lang="es-ES" sz="200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matándome suavemente con su canción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34" grpId="0"/>
      <p:bldP spid="3073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1883</TotalTime>
  <Words>730</Words>
  <Application>Microsoft Office PowerPoint</Application>
  <PresentationFormat>Presentación en pantalla (4:3)</PresentationFormat>
  <Paragraphs>104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166</cp:revision>
  <dcterms:created xsi:type="dcterms:W3CDTF">2007-09-11T01:50:59Z</dcterms:created>
  <dcterms:modified xsi:type="dcterms:W3CDTF">2012-09-13T22:04:28Z</dcterms:modified>
</cp:coreProperties>
</file>