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7" r:id="rId5"/>
    <p:sldId id="258" r:id="rId6"/>
    <p:sldId id="259" r:id="rId7"/>
    <p:sldId id="260" r:id="rId8"/>
    <p:sldId id="278" r:id="rId9"/>
    <p:sldId id="279" r:id="rId10"/>
    <p:sldId id="261" r:id="rId11"/>
    <p:sldId id="280" r:id="rId12"/>
    <p:sldId id="262" r:id="rId13"/>
    <p:sldId id="282" r:id="rId14"/>
    <p:sldId id="283" r:id="rId15"/>
    <p:sldId id="263" r:id="rId16"/>
    <p:sldId id="281" r:id="rId17"/>
    <p:sldId id="284" r:id="rId18"/>
    <p:sldId id="285" r:id="rId19"/>
    <p:sldId id="286" r:id="rId20"/>
    <p:sldId id="287" r:id="rId21"/>
    <p:sldId id="288" r:id="rId22"/>
    <p:sldId id="289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aodpAWWLWJulCiLGOHlcA" hashData="gM7WuWdqkoc3fJuDjd+ZHEyPry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00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FB8275-9123-47BF-9D1B-3C7E5D6869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6B6B5-DD78-4C32-B64E-C76FB9DD53E3}" type="datetimeFigureOut">
              <a:rPr lang="en-US" smtClean="0"/>
              <a:pPr/>
              <a:t>1/19/2013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40BE8-B2B7-4939-BE67-973CB8ADF75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C87C88-562D-4231-8804-722486931C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506" name="Picture 2" descr="Armando Manzane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0" cy="6375841"/>
          </a:xfrm>
          <a:prstGeom prst="rect">
            <a:avLst/>
          </a:prstGeom>
          <a:noFill/>
          <a:ln>
            <a:solidFill>
              <a:srgbClr val="9999FF"/>
            </a:solidFill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99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Picture 2" descr="Armando Manzane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0" cy="637584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786182" y="3643314"/>
            <a:ext cx="42148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tarde vi llover</a:t>
            </a:r>
            <a:endParaRPr lang="en-US" sz="3000" b="1" dirty="0" smtClean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929190" y="4143380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1967</a:t>
            </a:r>
            <a:endParaRPr lang="en-US" sz="1200" b="1" dirty="0" smtClean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786710" y="6286520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6286520"/>
            <a:ext cx="460362" cy="287727"/>
          </a:xfrm>
          <a:prstGeom prst="rect">
            <a:avLst/>
          </a:prstGeom>
          <a:noFill/>
        </p:spPr>
      </p:pic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3714744" y="6286520"/>
            <a:ext cx="1857388" cy="215899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2500298" y="5786454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6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6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8" grpId="0"/>
      <p:bldP spid="9" grpId="0"/>
      <p:bldP spid="11" grpId="0"/>
      <p:bldP spid="13" grpId="0" animBg="1"/>
      <p:bldP spid="14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lluvia 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dministrador\Escritorio\lluvia 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143240" y="857232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tarde vi llover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Tm="12000">
    <p:sndAc>
      <p:stSnd>
        <p:snd r:embed="rId2" name="armando manzanero - esta tarde vi llo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6934059438_4a84d389ab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14678" y="571480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 gente correr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000628" y="107154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no estabas tú</a:t>
            </a:r>
          </a:p>
        </p:txBody>
      </p:sp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Administrador\Escritorio\885288-1024x768-Star20And20Manger2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2973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71435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otra noche vi brillar</a:t>
            </a:r>
            <a:endParaRPr lang="en-U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857752" y="1428736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lucero azul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715140" y="2143116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no estabas tú</a:t>
            </a:r>
          </a:p>
        </p:txBody>
      </p:sp>
    </p:spTree>
  </p:cSld>
  <p:clrMapOvr>
    <a:masterClrMapping/>
  </p:clrMapOvr>
  <p:transition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Mis documentos\GENTE CORRIENDO\pajaros beso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4810" y="1000108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otra tarde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643570" y="1714488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 que un ave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500694" y="2571744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enamorada </a:t>
            </a:r>
          </a:p>
        </p:txBody>
      </p:sp>
    </p:spTree>
  </p:cSld>
  <p:clrMapOvr>
    <a:masterClrMapping/>
  </p:clrMapOvr>
  <p:transition advTm="9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Administrador\Escritorio\pajaros beso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77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28992" y="42860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daba besos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571604" y="1214422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su amor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643174" y="2500306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ilusionada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071934" y="3643314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no estabas </a:t>
            </a:r>
          </a:p>
        </p:txBody>
      </p:sp>
    </p:spTree>
  </p:cSld>
  <p:clrMapOvr>
    <a:masterClrMapping/>
  </p:clrMapOvr>
  <p:transition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Animation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14678" y="785794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tarde vi llover</a:t>
            </a:r>
            <a:endParaRPr lang="es-ES" sz="20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correr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6314" y="64291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 gente correr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857752" y="135729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no estabas tú</a:t>
            </a:r>
          </a:p>
        </p:txBody>
      </p:sp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490768-1024x768-fall-w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00430" y="785794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otoño vi llegar</a:t>
            </a:r>
          </a:p>
        </p:txBody>
      </p:sp>
    </p:spTree>
  </p:cSld>
  <p:clrMapOvr>
    <a:masterClrMapping/>
  </p:clrMapOvr>
  <p:transition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117547-1024x768-LadyoftheS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43108" y="571480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mar oí cantar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857620" y="1500174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no estabas tú</a:t>
            </a:r>
          </a:p>
        </p:txBody>
      </p:sp>
      <p:pic>
        <p:nvPicPr>
          <p:cNvPr id="12292" name="Picture 4" descr="music_1.gif (6297 byt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785794"/>
            <a:ext cx="1457325" cy="628651"/>
          </a:xfrm>
          <a:prstGeom prst="rect">
            <a:avLst/>
          </a:prstGeom>
          <a:noFill/>
        </p:spPr>
      </p:pic>
      <p:pic>
        <p:nvPicPr>
          <p:cNvPr id="12294" name="Picture 6" descr="note4.gif (14833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928802"/>
            <a:ext cx="857256" cy="1106137"/>
          </a:xfrm>
          <a:prstGeom prst="rect">
            <a:avLst/>
          </a:prstGeom>
          <a:noFill/>
        </p:spPr>
      </p:pic>
      <p:pic>
        <p:nvPicPr>
          <p:cNvPr id="12296" name="Picture 8" descr="rednote.gif (4928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4572008"/>
            <a:ext cx="685800" cy="1295401"/>
          </a:xfrm>
          <a:prstGeom prst="rect">
            <a:avLst/>
          </a:prstGeom>
          <a:noFill/>
        </p:spPr>
      </p:pic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Mis documentos\GENTE CORRIENDO\beso pare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785794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no sé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071538" y="157161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cuanto me quieres</a:t>
            </a:r>
          </a:p>
        </p:txBody>
      </p:sp>
    </p:spTree>
  </p:cSld>
  <p:clrMapOvr>
    <a:masterClrMapping/>
  </p:clrMapOvr>
  <p:transition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istrador\Escritorio\972645-1024x768-miss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428992" y="1000108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me extrañas 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Documents and Settings\Administrador\Escritorio\588942-1024x768-dugu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714612" y="571480"/>
            <a:ext cx="2786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 me engañas</a:t>
            </a:r>
          </a:p>
        </p:txBody>
      </p:sp>
      <p:pic>
        <p:nvPicPr>
          <p:cNvPr id="18438" name="Picture 6" descr="C:\Documents and Settings\Administrador\Escritorio\Broken-Heart-5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071678"/>
            <a:ext cx="3741195" cy="2986091"/>
          </a:xfrm>
          <a:prstGeom prst="rect">
            <a:avLst/>
          </a:prstGeom>
          <a:noFill/>
        </p:spPr>
      </p:pic>
    </p:spTree>
  </p:cSld>
  <p:clrMapOvr>
    <a:masterClrMapping/>
  </p:clrMapOvr>
  <p:transition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lluvia 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071802" y="1142984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sé que vi llover</a:t>
            </a:r>
          </a:p>
        </p:txBody>
      </p:sp>
    </p:spTree>
  </p:cSld>
  <p:clrMapOvr>
    <a:masterClrMapping/>
  </p:clrMapOvr>
  <p:transition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Administrador\Escritorio\7066107909_3511f345b6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5530" cy="6858000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Escritorio\7066107909_3511f345b6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70" y="0"/>
            <a:ext cx="9135530" cy="6858000"/>
          </a:xfrm>
          <a:prstGeom prst="rect">
            <a:avLst/>
          </a:prstGeom>
          <a:noFill/>
        </p:spPr>
      </p:pic>
      <p:pic>
        <p:nvPicPr>
          <p:cNvPr id="9" name="Picture 3" descr="C:\Documents and Settings\Administrador\Escritorio\7066107909_3511f345b6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70" y="0"/>
            <a:ext cx="913553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928670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 gente correr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214546" y="171448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no estabas tú</a:t>
            </a:r>
          </a:p>
        </p:txBody>
      </p:sp>
      <p:pic>
        <p:nvPicPr>
          <p:cNvPr id="10" name="Picture 3" descr="C:\Documents and Settings\Administrador\Escritorio\7066107909_3511f345b6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70" y="0"/>
            <a:ext cx="913553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C:\Documents and Settings\Administrador\Escritorio\788499-1024x768-Famous-Romantic-Couples-That-I-Love-love-16387452-2560-17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00496" y="50004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no sé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786314" y="107154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cuanto me quieres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dministrador\Escritorio\990287-1024x768-I-miss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757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000232" y="785794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me extrañas 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dor\Escritorio\430469-1024x768-cring_eye_by_cayenne89-co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500826" y="928670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 me engañas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Animation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857232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sé que vi llover</a:t>
            </a:r>
          </a:p>
        </p:txBody>
      </p:sp>
    </p:spTree>
  </p:cSld>
  <p:clrMapOvr>
    <a:masterClrMapping/>
  </p:clrMapOvr>
  <p:transition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5789964530_079d78c585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143372" y="928670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vi gente correr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143372" y="1500174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no estabas tú</a:t>
            </a:r>
          </a:p>
        </p:txBody>
      </p:sp>
      <p:pic>
        <p:nvPicPr>
          <p:cNvPr id="8" name="Picture 2" descr="Armando Manzane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Armando Manzane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5789964530_079d78c585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5789964530_079d78c585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Armando Manzane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Armando Manzane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929586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3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8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800"/>
                            </p:stCondLst>
                            <p:childTnLst>
                              <p:par>
                                <p:cTn id="33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1058</TotalTime>
  <Words>187</Words>
  <Application>Microsoft Office PowerPoint</Application>
  <PresentationFormat>Presentación en pantalla (4:3)</PresentationFormat>
  <Paragraphs>68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108</cp:revision>
  <dcterms:created xsi:type="dcterms:W3CDTF">2012-06-01T02:02:17Z</dcterms:created>
  <dcterms:modified xsi:type="dcterms:W3CDTF">2013-01-19T17:47:00Z</dcterms:modified>
</cp:coreProperties>
</file>