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0" r:id="rId3"/>
    <p:sldId id="261" r:id="rId4"/>
    <p:sldId id="262" r:id="rId5"/>
    <p:sldId id="264" r:id="rId6"/>
    <p:sldId id="265" r:id="rId7"/>
    <p:sldId id="263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DG1mKZ2+6WYDTQXJpdQ9Q" hashData="LsDY1o0dPvAL2RC++WDZ+vzjzP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CC3300"/>
    <a:srgbClr val="FF3300"/>
    <a:srgbClr val="00FF00"/>
    <a:srgbClr val="FFCC99"/>
    <a:srgbClr val="0000FF"/>
    <a:srgbClr val="FFCC00"/>
    <a:srgbClr val="FFFF00"/>
    <a:srgbClr val="FF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96" autoAdjust="0"/>
    <p:restoredTop sz="94737" autoAdjust="0"/>
  </p:normalViewPr>
  <p:slideViewPr>
    <p:cSldViewPr>
      <p:cViewPr varScale="1">
        <p:scale>
          <a:sx n="48" d="100"/>
          <a:sy n="48" d="100"/>
        </p:scale>
        <p:origin x="-5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922751E7-E0AE-4C7A-B0AF-DF9443BF19D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>
              <a:gradFill flip="none" rotWithShape="1">
                <a:gsLst>
                  <a:gs pos="0">
                    <a:schemeClr val="bg1"/>
                  </a:gs>
                  <a:gs pos="0">
                    <a:schemeClr val="bg1"/>
                  </a:gs>
                  <a:gs pos="0">
                    <a:schemeClr val="bg1"/>
                  </a:gs>
                  <a:gs pos="0">
                    <a:schemeClr val="bg1"/>
                  </a:gs>
                  <a:gs pos="0">
                    <a:srgbClr val="CC3300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751E7-E0AE-4C7A-B0AF-DF9443BF19D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5C43B-806F-43D4-8D50-12973A1C16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83A58-8DB1-49AB-9E07-5A78E9E1F9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36586-4A7C-4EC5-9147-8FDEFF7D7A7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3BED2-2E3B-4A15-ABD0-734D85D45C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98B14-EA2B-49ED-9F45-BFF205AD03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A222A-C113-4B8F-A424-FC3AC5A86F2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B3160F-6813-4199-B9F8-AE42B44ABC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E4F6A-A33E-4ABB-9FF3-2C02FE62E7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A5A06-C154-4B9A-BE51-4E363A52AA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BBF97-F058-430B-B5B6-199C49353C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1A2D2-C39A-4725-87E3-12C4099B3A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A73DD-A89B-475C-B96F-EDAA407CDA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DECED5DC-947D-4260-A2DD-56D1964E503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5BB5B4-3CB9-463A-B896-9C12539FEC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http://files.myopera.com/rato53/albums/69018/Nat_King_Col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4" name="Picture 7" descr="http://files.myopera.com/rato53/albums/69018/Nat_King_Col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" name="Picture 7" descr="http://files.myopera.com/rato53/albums/69018/Nat_King_Col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" name="Picture 7" descr="http://files.myopera.com/rato53/albums/69018/Nat_King_Col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7" name="Picture 7" descr="http://files.myopera.com/rato53/albums/69018/Nat_King_Col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3" name="Picture 10" descr="http://wfiles.brothersoft.com/n/nat-king-cole_158205-1152x86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34" name="Picture 10" descr="http://wfiles.brothersoft.com/n/nat-king-cole_158205-1152x86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35" name="Picture 10" descr="http://wfiles.brothersoft.com/n/nat-king-cole_158205-1152x86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36" name="Picture 10" descr="http://wfiles.brothersoft.com/n/nat-king-cole_158205-1152x86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7" name="Picture 10" descr="http://wfiles.brothersoft.com/n/nat-king-cole_158205-1152x86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1" name="40 CuadroTexto"/>
          <p:cNvSpPr txBox="1"/>
          <p:nvPr/>
        </p:nvSpPr>
        <p:spPr>
          <a:xfrm>
            <a:off x="1285852" y="3143248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gradFill flip="none" rotWithShape="1">
                  <a:gsLst>
                    <a:gs pos="0">
                      <a:schemeClr val="bg1"/>
                    </a:gs>
                    <a:gs pos="0">
                      <a:schemeClr val="bg1"/>
                    </a:gs>
                    <a:gs pos="0">
                      <a:srgbClr val="00FF00"/>
                    </a:gs>
                    <a:gs pos="0">
                      <a:schemeClr val="accent1">
                        <a:shade val="30000"/>
                        <a:satMod val="115000"/>
                      </a:schemeClr>
                    </a:gs>
                    <a:gs pos="0">
                      <a:srgbClr val="CC3300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Lucida Calligraphy" pitchFamily="66" charset="0"/>
              </a:rPr>
              <a:t>Ansiedad</a:t>
            </a:r>
            <a:endParaRPr lang="en-US" sz="4000" dirty="0">
              <a:gradFill flip="none" rotWithShape="1">
                <a:gsLst>
                  <a:gs pos="0">
                    <a:schemeClr val="bg1"/>
                  </a:gs>
                  <a:gs pos="0">
                    <a:schemeClr val="bg1"/>
                  </a:gs>
                  <a:gs pos="0">
                    <a:srgbClr val="00FF00"/>
                  </a:gs>
                  <a:gs pos="0">
                    <a:schemeClr val="accent1">
                      <a:shade val="30000"/>
                      <a:satMod val="115000"/>
                    </a:schemeClr>
                  </a:gs>
                  <a:gs pos="0">
                    <a:srgbClr val="CC3300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Lucida Calligraphy" pitchFamily="66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2285984" y="3786190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gradFill flip="none" rotWithShape="1">
                  <a:gsLst>
                    <a:gs pos="0">
                      <a:schemeClr val="bg1"/>
                    </a:gs>
                    <a:gs pos="0">
                      <a:schemeClr val="bg1"/>
                    </a:gs>
                    <a:gs pos="0">
                      <a:schemeClr val="bg1"/>
                    </a:gs>
                    <a:gs pos="0">
                      <a:schemeClr val="bg1"/>
                    </a:gs>
                    <a:gs pos="0">
                      <a:srgbClr val="CC3300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lin ang="10800000" scaled="1"/>
                  <a:tileRect/>
                </a:gradFill>
                <a:latin typeface="Lucida Calligraphy" pitchFamily="66" charset="0"/>
              </a:rPr>
              <a:t>1958</a:t>
            </a:r>
            <a:endParaRPr lang="en-US" sz="1400" dirty="0">
              <a:gradFill flip="none" rotWithShape="1">
                <a:gsLst>
                  <a:gs pos="0">
                    <a:schemeClr val="bg1"/>
                  </a:gs>
                  <a:gs pos="0">
                    <a:schemeClr val="bg1"/>
                  </a:gs>
                  <a:gs pos="0">
                    <a:schemeClr val="bg1"/>
                  </a:gs>
                  <a:gs pos="0">
                    <a:schemeClr val="bg1"/>
                  </a:gs>
                  <a:gs pos="0">
                    <a:srgbClr val="CC3300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atin typeface="Lucida Calligraphy" pitchFamily="66" charset="0"/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1785918" y="35716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1714480" y="571480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50004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1200">
    <p:sndAc>
      <p:stSnd>
        <p:snd r:embed="rId3" name="nat king cole - ansie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7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4" name="Picture 14" descr="11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5651500" y="765175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Ansiedad</a:t>
            </a: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2987675" y="1844675"/>
            <a:ext cx="30241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tenerte en mis brazos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1187450" y="299720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musitando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2124075" y="2997200"/>
            <a:ext cx="2590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palabras de amor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89" grpId="0"/>
      <p:bldP spid="46090" grpId="0"/>
      <p:bldP spid="460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8" name="Picture 14" descr="2187633152_246d547b9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1619250" y="98107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Ansiedad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1547813" y="2708275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tener tus encantos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2339975" y="4724400"/>
            <a:ext cx="3744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en la boca volverte a besar</a:t>
            </a:r>
            <a:r>
              <a:rPr lang="es-ES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/>
      <p:bldP spid="47120" grpId="0"/>
      <p:bldP spid="471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448521-800x600-1284226155333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411413" y="1196975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Ansiedad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3563938" y="2420938"/>
            <a:ext cx="35290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tenerte en mis brazos</a:t>
            </a: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4572000" y="3860800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musitando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5724525" y="3860800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palabras de amor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  <p:bldP spid="49159" grpId="0"/>
      <p:bldP spid="49160" grpId="0"/>
      <p:bldP spid="491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91" name="Picture 15" descr="400_1217568792_asi-es-el-a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5003800" y="2349500"/>
            <a:ext cx="1512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Ansiedad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1258888" y="3141663"/>
            <a:ext cx="295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tener tus encantos</a:t>
            </a:r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0" y="5084763"/>
            <a:ext cx="3671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en la boca volverte a besar </a:t>
            </a:r>
            <a:endParaRPr lang="es-ES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6" grpId="0"/>
      <p:bldP spid="50188" grpId="0"/>
      <p:bldP spid="501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890873-800x600-Black-White_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000496" y="1500174"/>
            <a:ext cx="4824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Tal vez estén llorando mis pensamientos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51210" name="Picture 10" descr="134757179_1cbc2321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1237"/>
          </a:xfrm>
          <a:prstGeom prst="rect">
            <a:avLst/>
          </a:prstGeom>
          <a:noFill/>
        </p:spPr>
      </p:pic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1979613" y="836613"/>
            <a:ext cx="58324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mis lágrimas son perlas que caen al mar</a:t>
            </a: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42" name="Picture 18" descr="4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539750" y="4076700"/>
            <a:ext cx="4537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hace que esté presente en mi soñar </a:t>
            </a: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5508625" y="2133600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el eco adormecido</a:t>
            </a:r>
          </a:p>
        </p:txBody>
      </p:sp>
      <p:sp>
        <p:nvSpPr>
          <p:cNvPr id="52240" name="Text Box 16"/>
          <p:cNvSpPr txBox="1">
            <a:spLocks noChangeArrowheads="1"/>
          </p:cNvSpPr>
          <p:nvPr/>
        </p:nvSpPr>
        <p:spPr bwMode="auto">
          <a:xfrm>
            <a:off x="1476375" y="3141663"/>
            <a:ext cx="3024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este lamento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39" grpId="0"/>
      <p:bldP spid="522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62" name="Picture 14" descr="2163572645_92b6e2ed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539750" y="2133600"/>
            <a:ext cx="4319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estreche mi retrato con frenesí </a:t>
            </a: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2124075" y="1196975"/>
            <a:ext cx="4537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Quizás esté llorando al recordarte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348038" y="3500438"/>
            <a:ext cx="554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el eco de la pena de estar sin ti 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2700338" y="76517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hasta tu oído llegue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5651500" y="1989138"/>
            <a:ext cx="32400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melodía salvaje</a:t>
            </a:r>
          </a:p>
        </p:txBody>
      </p:sp>
      <p:pic>
        <p:nvPicPr>
          <p:cNvPr id="10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1" descr="C:\Documents and Settings\Administrador\Escritorio\754945-800x600-2-woman-face-www.TheWallpapers.org-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4" name="Picture 1" descr="C:\Documents and Settings\Administrador\Escritorio\754945-800x600-2-woman-face-www.TheWallpapers.org-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5" name="Picture 1" descr="C:\Documents and Settings\Administrador\Escritorio\754945-800x600-2-woman-face-www.TheWallpapers.org-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6" name="Picture 1" descr="C:\Documents and Settings\Administrador\Escritorio\754945-800x600-2-woman-face-www.TheWallpapers.org-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8195" name="Picture 3" descr="C:\Documents and Settings\Administrador\Escritorio\878086-800x600-s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878086-800x600-s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Escritorio\878086-800x600-s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3" descr="C:\Documents and Settings\Administrador\Escritorio\878086-800x600-s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Documents and Settings\Administrador\Escritorio\1135088-800x600-3039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4" descr="C:\Documents and Settings\Administrador\Escritorio\1135088-800x600-3039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Escritorio\1135088-800x600-3039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500"/>
                            </p:stCondLst>
                            <p:childTnLst>
                              <p:par>
                                <p:cTn id="5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7500"/>
                            </p:stCondLst>
                            <p:childTnLst>
                              <p:par>
                                <p:cTn id="68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80" grpId="0"/>
      <p:bldP spid="542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016914-800x600-your-embr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3500430" y="714356"/>
            <a:ext cx="16557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Ansiedad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1857356" y="1714488"/>
            <a:ext cx="3671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tenerte en mis brazos</a:t>
            </a: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1357290" y="2857496"/>
            <a:ext cx="1584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musitando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2643174" y="2857496"/>
            <a:ext cx="2447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palabras de amor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  <p:bldP spid="55304" grpId="0"/>
      <p:bldP spid="55305" grpId="0"/>
      <p:bldP spid="553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448534-800x600-1284226155333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1042988" y="836613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</a:rPr>
              <a:t>Ansiedad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1979613" y="1989138"/>
            <a:ext cx="28813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</a:rPr>
              <a:t>de tener tus encantos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2428860" y="3000372"/>
            <a:ext cx="367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chemeClr val="bg1"/>
                </a:solidFill>
              </a:rPr>
              <a:t>y en la boca volverte a besar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  <p:bldP spid="57350" grpId="0"/>
      <p:bldP spid="573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670531-800x600-Imtwist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763713" y="476250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/>
              </a:rPr>
              <a:t>Tal vez estén llorando mis pensamientos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350767665_b92ce5175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1403350" y="404813"/>
            <a:ext cx="63357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mis lágrimas son perlas que caen al mar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60424" name="Picture 8" descr="173622751_2fd22bbe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9213"/>
            <a:ext cx="8027988" cy="6808787"/>
          </a:xfrm>
          <a:prstGeom prst="rect">
            <a:avLst/>
          </a:prstGeom>
          <a:noFill/>
        </p:spPr>
      </p:pic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5292725" y="1484313"/>
            <a:ext cx="28813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el eco adormecido</a:t>
            </a:r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4716463" y="2565400"/>
            <a:ext cx="2592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este lamento</a:t>
            </a:r>
          </a:p>
        </p:txBody>
      </p:sp>
      <p:sp>
        <p:nvSpPr>
          <p:cNvPr id="60428" name="Text Box 12"/>
          <p:cNvSpPr txBox="1">
            <a:spLocks noChangeArrowheads="1"/>
          </p:cNvSpPr>
          <p:nvPr/>
        </p:nvSpPr>
        <p:spPr bwMode="auto">
          <a:xfrm>
            <a:off x="1979613" y="3644900"/>
            <a:ext cx="475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hace que esté presente en mi soñar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6" grpId="0"/>
      <p:bldP spid="60427" grpId="0"/>
      <p:bldP spid="604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308573-800x600-Sad-Heart-B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4429124" y="1142984"/>
            <a:ext cx="4392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Quizás esté llorando al recordarte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4286248" y="2285992"/>
            <a:ext cx="424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estreche mi retrato con frenesí</a:t>
            </a: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  <p:bldP spid="614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62470" name="Picture 6" descr="2220022353_456ae48a1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</p:spPr>
      </p:pic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6516688" y="6237288"/>
            <a:ext cx="23749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2700338" y="836613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hasta tu oído llegue</a:t>
            </a: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5651500" y="2133600"/>
            <a:ext cx="3240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melodía salvaje</a:t>
            </a:r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3348038" y="3644900"/>
            <a:ext cx="5543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el eco de la pena de estar sin ti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2" grpId="0"/>
      <p:bldP spid="62473" grpId="0"/>
      <p:bldP spid="62474" grpId="0"/>
      <p:bldP spid="624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246</Words>
  <Application>Microsoft Office PowerPoint</Application>
  <PresentationFormat>Presentación en pantalla (4:3)</PresentationFormat>
  <Paragraphs>75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73</cp:revision>
  <dcterms:created xsi:type="dcterms:W3CDTF">2007-06-27T06:44:08Z</dcterms:created>
  <dcterms:modified xsi:type="dcterms:W3CDTF">2012-08-20T04:21:13Z</dcterms:modified>
</cp:coreProperties>
</file>