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a" ContentType="audio/x-ms-wma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</p:sldMasterIdLst>
  <p:notesMasterIdLst>
    <p:notesMasterId r:id="rId9"/>
  </p:notesMasterIdLst>
  <p:sldIdLst>
    <p:sldId id="256" r:id="rId4"/>
    <p:sldId id="257" r:id="rId5"/>
    <p:sldId id="258" r:id="rId6"/>
    <p:sldId id="327" r:id="rId7"/>
    <p:sldId id="328" r:id="rId8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62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934F54EB-87B3-47D5-B621-18E3B514561A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EC763A4E-BFE4-4E4C-A925-84D29099825D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939A706B-8CE3-448C-A72B-BB526E81FC76}" type="datetime1">
              <a:rPr lang="es-ES"/>
              <a:pPr lvl="0"/>
              <a:t>13/10/2021</a:t>
            </a:fld>
            <a:endParaRPr lang="es-ES"/>
          </a:p>
        </p:txBody>
      </p:sp>
      <p:sp>
        <p:nvSpPr>
          <p:cNvPr id="4" name="Marcador de imagen de diapositiva 3">
            <a:extLst>
              <a:ext uri="{FF2B5EF4-FFF2-40B4-BE49-F238E27FC236}">
                <a16:creationId xmlns:a16="http://schemas.microsoft.com/office/drawing/2014/main" id="{EDFDC244-2732-4D67-BF96-9BE5ECAF851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Marcador de notas 4">
            <a:extLst>
              <a:ext uri="{FF2B5EF4-FFF2-40B4-BE49-F238E27FC236}">
                <a16:creationId xmlns:a16="http://schemas.microsoft.com/office/drawing/2014/main" id="{E1484553-D551-4A96-9010-365529E79DA5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F8F587D-3BB2-492C-AC70-B80C15EDF5A2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355FC0E-73FA-404A-BD46-745A20B2B502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795CD522-32A6-4F2B-90F7-A6F0FC71D6B1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23027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C4CA8042-92DD-4A02-B5FD-41BED08DDBE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D69FBA5C-575B-4C27-8E83-38BF1DAB1F25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1AB7225-9143-4E1E-8AEC-F8259C857372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8F26843-9018-436E-8E9C-F3AB58428C17}" type="slidenum">
              <a:t>2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6F2C9C0-76E0-479D-A7E8-6E456C86A2B8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1BB5092-969F-4D92-9843-D838201C66BC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7C2251-B232-4354-A8BE-DAAA67CDF88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9ECE9A0-A722-404D-9A3C-CD7F3C63CA28}" type="datetime1">
              <a:rPr lang="es-ES"/>
              <a:pPr lvl="0"/>
              <a:t>13/10/2021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F99EB80-1916-4997-B94D-5AD60BD6036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8A88C4A-D14A-4383-893A-307D1E271DC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8E76D0B-BC3B-47D7-940E-689A438F2FD6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86613821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728081A-92DC-4EC0-84EE-BF0A75F6F82C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E737B43-2C32-45CB-979D-3363331C36D9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BD05CE7-1CBB-4757-B385-4F2F93F03F0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3CBD06B-0EE7-4E25-AB05-CA509349D68A}" type="datetime1">
              <a:rPr lang="es-ES"/>
              <a:pPr lvl="0"/>
              <a:t>13/10/2021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C416BD-0A1A-4B3B-AF5A-541767B7B4E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15C59B4-E117-4A5E-8197-AE220E159B0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2302E23-C6A4-44E1-9473-C2F09E5F3772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56193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BF9935F-1795-486A-A885-806FDAEBCE3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309BFFC-C243-4DB2-B43B-1FED3B414E0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5A6F017-F88D-44C4-8FBA-7BF033F47E2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FDDF7FF-6B4D-443A-B1B5-CE9F67C21F1A}" type="datetime1">
              <a:rPr lang="es-ES"/>
              <a:pPr lvl="0"/>
              <a:t>13/10/2021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4E2A723-4261-4C72-A740-A38CF63D7A2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037DEBF-13D6-4A15-9DC1-1AF13B4A2A5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575B16B-F4B1-4BEE-98E2-F583EB9F2408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05976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79A0516-9601-4A96-84ED-25F5945C9028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B8CDA90-443A-4120-9372-5015239B8A3B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60DFAAB-5987-4562-B8CC-D388F801A1E4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55CE3B3-DEC2-4162-B12E-49F00484491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D0ACF54-DA09-48F3-A26C-E652C9D0873D}" type="datetime1">
              <a:rPr lang="es-ES"/>
              <a:pPr lvl="0"/>
              <a:t>13/10/2021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FA38E49-8051-46F9-9E90-81EB5B5D455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45E9FFB-65B0-47BA-A923-0F49D13585B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E3454F2-1EFC-4C62-9409-B474BF7D72CA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212372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BE0EFFE-D3AB-49F1-9773-CE74942B394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1035581-C809-4AC5-848E-7A71FD50EDB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82EBA02-C637-4174-820E-E53F39747006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D44A20A0-2477-4629-BA25-1CF40E88EB84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84F0E0E9-A26E-45BC-9E35-C6B0EC947854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28D288E5-DB39-4030-9307-DA7EF968475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6C4F0DD-915A-4306-B89B-F34029133C17}" type="datetime1">
              <a:rPr lang="es-ES"/>
              <a:pPr lvl="0"/>
              <a:t>13/10/2021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A2AF3030-3F06-407E-BCC8-2A86753D279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472C4516-45A6-4C4E-BE5E-56F216023ED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9B62B68-9261-4D5D-BB20-75B2F83AECB2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968504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257AB85-87C4-4003-8269-3690ED095473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E35B8A16-C3E5-46F3-82E1-63AC6E54BB0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A556DF5-21DC-44B2-AEFA-4311206ECF0C}" type="datetime1">
              <a:rPr lang="es-ES"/>
              <a:pPr lvl="0"/>
              <a:t>13/10/2021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D8A30843-FBA7-4690-B25A-B84FB85D39A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CD316281-FCAE-40B9-A291-8F944753043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FD87C57-332B-4FE4-959D-3C816B62D346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88637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77FE809-6536-4EEA-A7F4-6CF65FDC894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3049917-612D-4D32-BE91-3F2EAF541942}" type="datetime1">
              <a:rPr lang="es-ES"/>
              <a:pPr lvl="0"/>
              <a:t>13/10/2021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7F6BFC5C-D55F-4806-B1BB-B04A8A7CB45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944DF48-C84F-48DF-87CC-27916C4F470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96AF1C6-0C81-4DF5-A1C5-24E0D5459592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21251828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1BFC23B-323C-4147-BC72-24D77CAFB8A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6603A87-FC12-4C1A-839F-67AFC15B9607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F69D4D4-AF9C-4CF3-9D78-988D0A277BC5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45F5496-D8E0-4041-A0A7-7B6FFAE839D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3B7D2B2-9760-4D7C-89F8-617E39D7CD39}" type="datetime1">
              <a:rPr lang="es-ES"/>
              <a:pPr lvl="0"/>
              <a:t>13/10/2021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660B34A-27DB-46C0-8872-0F36A5CD462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16DE4A8-203C-4BCE-B526-1A8F1D72981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053BFD9-DEE0-4E76-987F-EE490354C803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22009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1C3F701-0735-4253-9873-CE46BEE7920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420AE622-1D55-4148-9B25-D128BB004887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3172720-3CFF-42FD-86B6-2D6C5069E3D2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203EA6A-98B1-4BAF-990F-751076DE460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6CE5381-E20E-4A15-AF6C-402956141510}" type="datetime1">
              <a:rPr lang="es-ES"/>
              <a:pPr lvl="0"/>
              <a:t>13/10/2021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B65156F-91B3-47B0-A7D0-67204AB5DCC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25810FB-39C1-41E0-AB59-D73C5644100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F1BC06B-30D7-4B71-AC65-F93B07E6266A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557070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30C2A2E-52E2-4C15-9F39-9BEF87227C08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4FDE0C1-F849-4712-A6A9-290FD331A8BC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18C4DE0-3DE8-444B-B697-D5106B66C39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62BB2E1-C8D0-41E7-BEF5-F9F2A05465B0}" type="datetime1">
              <a:rPr lang="es-ES"/>
              <a:pPr lvl="0"/>
              <a:t>13/10/2021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118B95F-52E5-4AA0-93E5-D195FE27A9B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DB3F119-067D-47C3-8664-FC8B1696C49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E4AF822-05B5-454F-8583-98E59ECB9B44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968107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0586CA6E-3E7D-4F65-BE10-A6BD2992C549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214BA25-9D24-4BC3-A2C0-CCEBFDD4E640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29F568B-78C4-4F1E-ADAB-A7BF4D7EDAD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BCB1CEE-ECEB-499A-B2BF-3314DDCC6475}" type="datetime1">
              <a:rPr lang="es-ES"/>
              <a:pPr lvl="0"/>
              <a:t>13/10/2021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0710958-073C-4FBD-A02C-479AA1E59A1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2E0B53A-391F-4CFD-B774-B52C4688437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6FA1888-A6D1-44AB-BE09-FBA3E643D929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81167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89CE00-B9F0-4F3A-A1BC-4CFB3D9CCAD5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9DD7336-E0AB-4414-A374-E6BA8ECFCBCB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spcBef>
                <a:spcPts val="600"/>
              </a:spcBef>
              <a:buNone/>
              <a:defRPr sz="2400"/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5DC82A3-3948-410F-8DDE-33ABC8CE08C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6FE7858-F7FB-4422-B90F-A1D3C1CFA21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7287C83-2FF3-42BC-90FC-1D10DF7BFE5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fld id="{A1B8B6EA-CFF8-4947-8E6E-7BDC832CE958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96562111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F114A6B-11C2-4970-BEAB-CC5D85D11B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2E50579-8345-462A-B9C6-7A7F96E76B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5BED37F-D722-4C73-91F6-15764FCB56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27429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6A007E9F-9C03-4062-9EBF-D6AE8769A31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A416A69-8F02-42B1-9553-18223066201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9879E98-F9ED-4640-B573-E1A0E003506D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51856306-26EA-4409-94C6-0FABF96308C3}" type="datetime1">
              <a:rPr lang="es-ES"/>
              <a:pPr lvl="0"/>
              <a:t>13/10/2021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BCAA17B-17D2-4E28-90CA-1A5FA1AE49D8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B334D61-5D8A-45EA-BC5E-ED9E15173FC1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0E3A150E-5C3C-4AAE-8764-08D4CCD6D5A9}" type="slidenum"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s-ES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s-E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519EC15D-B5A1-433D-8B6E-9ACC55B5D50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4400" y="609603"/>
            <a:ext cx="10363196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7F9A66D7-D461-437A-A26B-3F9FC015953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914400" y="1981203"/>
            <a:ext cx="10363196" cy="41148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F802539-6B59-41F2-B3F2-3DE40F127C93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914400" y="6248396"/>
            <a:ext cx="2540002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572880F-0144-42B8-A9DC-047694DDE71A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165604" y="6248396"/>
            <a:ext cx="3860797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867EFAC-E2D5-43F6-8777-6C0C58877902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737604" y="6248396"/>
            <a:ext cx="2540002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fld id="{74805988-FB87-41F4-8FD5-15CD52D4C0A4}" type="slidenum"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marL="0" marR="0" lvl="0" indent="0" algn="ctr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es-ES" sz="4400" b="0" i="0" u="none" strike="noStrike" kern="1200" cap="none" spc="0" baseline="0">
          <a:solidFill>
            <a:srgbClr val="000000"/>
          </a:solidFill>
          <a:uFillTx/>
          <a:latin typeface="Times New Roman"/>
        </a:defRPr>
      </a:lvl1pPr>
    </p:titleStyle>
    <p:bodyStyle>
      <a:lvl1pPr marL="342900" marR="0" lvl="0" indent="-342900" algn="l" defTabSz="914400" rtl="0" fontAlgn="auto" hangingPunct="1">
        <a:lnSpc>
          <a:spcPct val="100000"/>
        </a:lnSpc>
        <a:spcBef>
          <a:spcPts val="800"/>
        </a:spcBef>
        <a:spcAft>
          <a:spcPts val="0"/>
        </a:spcAft>
        <a:buSzPct val="100000"/>
        <a:buChar char="•"/>
        <a:tabLst/>
        <a:defRPr lang="es-ES" sz="3200" b="0" i="0" u="none" strike="noStrike" kern="1200" cap="none" spc="0" baseline="0">
          <a:solidFill>
            <a:srgbClr val="000000"/>
          </a:solidFill>
          <a:uFillTx/>
          <a:latin typeface="Times New Roman"/>
        </a:defRPr>
      </a:lvl1pPr>
      <a:lvl2pPr marL="742950" marR="0" lvl="1" indent="-285750" algn="l" defTabSz="914400" rtl="0" fontAlgn="auto" hangingPunct="1">
        <a:lnSpc>
          <a:spcPct val="100000"/>
        </a:lnSpc>
        <a:spcBef>
          <a:spcPts val="700"/>
        </a:spcBef>
        <a:spcAft>
          <a:spcPts val="0"/>
        </a:spcAft>
        <a:buSzPct val="100000"/>
        <a:buChar char="–"/>
        <a:tabLst/>
        <a:defRPr lang="es-ES" sz="2800" b="0" i="0" u="none" strike="noStrike" kern="1200" cap="none" spc="0" baseline="0">
          <a:solidFill>
            <a:srgbClr val="000000"/>
          </a:solidFill>
          <a:uFillTx/>
          <a:latin typeface="Times New Roman"/>
        </a:defRPr>
      </a:lvl2pPr>
      <a:lvl3pPr marL="1143000" marR="0" lvl="2" indent="-228600" algn="l" defTabSz="914400" rtl="0" fontAlgn="auto" hangingPunct="1">
        <a:lnSpc>
          <a:spcPct val="100000"/>
        </a:lnSpc>
        <a:spcBef>
          <a:spcPts val="600"/>
        </a:spcBef>
        <a:spcAft>
          <a:spcPts val="0"/>
        </a:spcAft>
        <a:buSzPct val="100000"/>
        <a:buChar char="•"/>
        <a:tabLst/>
        <a:defRPr lang="es-ES" sz="2400" b="0" i="0" u="none" strike="noStrike" kern="1200" cap="none" spc="0" baseline="0">
          <a:solidFill>
            <a:srgbClr val="000000"/>
          </a:solidFill>
          <a:uFillTx/>
          <a:latin typeface="Times New Roman"/>
        </a:defRPr>
      </a:lvl3pPr>
      <a:lvl4pPr marL="1600200" marR="0" lvl="3" indent="-228600" algn="l" defTabSz="914400" rtl="0" fontAlgn="auto" hangingPunct="1">
        <a:lnSpc>
          <a:spcPct val="100000"/>
        </a:lnSpc>
        <a:spcBef>
          <a:spcPts val="500"/>
        </a:spcBef>
        <a:spcAft>
          <a:spcPts val="0"/>
        </a:spcAft>
        <a:buSzPct val="100000"/>
        <a:buChar char="–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Times New Roman"/>
        </a:defRPr>
      </a:lvl4pPr>
      <a:lvl5pPr marL="2057400" marR="0" lvl="4" indent="-228600" algn="l" defTabSz="914400" rtl="0" fontAlgn="auto" hangingPunct="1">
        <a:lnSpc>
          <a:spcPct val="100000"/>
        </a:lnSpc>
        <a:spcBef>
          <a:spcPts val="500"/>
        </a:spcBef>
        <a:spcAft>
          <a:spcPts val="0"/>
        </a:spcAft>
        <a:buSzPct val="100000"/>
        <a:buChar char="»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Times New Roman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49E628CE-1B37-48FC-8608-99246D50F7C0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723309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.png"/><Relationship Id="rId10" Type="http://schemas.openxmlformats.org/officeDocument/2006/relationships/image" Target="../media/image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AC39A990-FF9F-4C2D-B3DE-8A94305A5E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22" y="-476128"/>
            <a:ext cx="12176278" cy="7610176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CuadroTexto 3">
            <a:extLst>
              <a:ext uri="{FF2B5EF4-FFF2-40B4-BE49-F238E27FC236}">
                <a16:creationId xmlns:a16="http://schemas.microsoft.com/office/drawing/2014/main" id="{A9E5835F-1E76-4E46-94FA-B5F08054A66F}"/>
              </a:ext>
            </a:extLst>
          </p:cNvPr>
          <p:cNvSpPr txBox="1"/>
          <p:nvPr/>
        </p:nvSpPr>
        <p:spPr>
          <a:xfrm>
            <a:off x="0" y="2027206"/>
            <a:ext cx="12191996" cy="286231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6000" b="1" i="0" u="none" strike="noStrike" kern="1200" cap="none" spc="0" baseline="0">
                <a:solidFill>
                  <a:srgbClr val="FFC0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</a:rPr>
              <a:t>MÚSICA PARA SOÑAR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6000" b="1" i="0" u="none" strike="noStrike" kern="1200" cap="none" spc="0" baseline="0">
              <a:solidFill>
                <a:srgbClr val="FFC000"/>
              </a:solidFill>
              <a:effectLst>
                <a:outerShdw dist="38096" dir="2700000">
                  <a:srgbClr val="000000"/>
                </a:outerShdw>
              </a:effectLst>
              <a:uFillTx/>
              <a:latin typeface="Calibri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6000" b="1" i="0" u="none" strike="noStrike" kern="1200" cap="none" spc="0" baseline="0">
                <a:solidFill>
                  <a:srgbClr val="FFC0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/>
              </a:rPr>
              <a:t>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D76128-9FD7-401F-B17F-C4DCB84DD577}"/>
              </a:ext>
            </a:extLst>
          </p:cNvPr>
          <p:cNvSpPr txBox="1"/>
          <p:nvPr/>
        </p:nvSpPr>
        <p:spPr>
          <a:xfrm>
            <a:off x="1276712" y="2579293"/>
            <a:ext cx="9566690" cy="381643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C0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 pitchFamily="34"/>
                <a:ea typeface="Calibri" pitchFamily="34"/>
              </a:rPr>
              <a:t>EN NUESTRA VIDA NECESITAMOS UNOS MOMENTOS PARA PODER PENSAR Y SOÑAR Y ESTE ES UNO.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C0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 pitchFamily="34"/>
                <a:ea typeface="Calibri" pitchFamily="34"/>
              </a:rPr>
              <a:t> 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2800" b="1" i="0" u="none" strike="noStrike" kern="1200" cap="none" spc="0" baseline="0">
              <a:solidFill>
                <a:srgbClr val="FFC000"/>
              </a:solidFill>
              <a:effectLst>
                <a:outerShdw dist="38096" dir="2700000">
                  <a:srgbClr val="000000"/>
                </a:outerShdw>
              </a:effectLst>
              <a:uFillTx/>
              <a:latin typeface="Calibri" pitchFamily="34"/>
              <a:ea typeface="Calibri" pitchFamily="34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2800" b="1" i="0" u="none" strike="noStrike" kern="1200" cap="none" spc="0" baseline="0">
              <a:solidFill>
                <a:srgbClr val="FFC000"/>
              </a:solidFill>
              <a:effectLst>
                <a:outerShdw dist="38096" dir="2700000">
                  <a:srgbClr val="000000"/>
                </a:outerShdw>
              </a:effectLst>
              <a:uFillTx/>
              <a:latin typeface="Calibri" pitchFamily="34"/>
              <a:ea typeface="Calibri" pitchFamily="34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2800" b="1" i="0" u="none" strike="noStrike" kern="1200" cap="none" spc="0" baseline="0">
              <a:solidFill>
                <a:srgbClr val="FFC000"/>
              </a:solidFill>
              <a:effectLst>
                <a:outerShdw dist="38096" dir="2700000">
                  <a:srgbClr val="000000"/>
                </a:outerShdw>
              </a:effectLst>
              <a:uFillTx/>
              <a:latin typeface="Calibri" pitchFamily="34"/>
              <a:ea typeface="Calibri" pitchFamily="34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2800" b="1" i="0" u="none" strike="noStrike" kern="1200" cap="none" spc="0" baseline="0">
              <a:solidFill>
                <a:srgbClr val="FFC000"/>
              </a:solidFill>
              <a:effectLst>
                <a:outerShdw dist="38096" dir="2700000">
                  <a:srgbClr val="000000"/>
                </a:outerShdw>
              </a:effectLst>
              <a:uFillTx/>
              <a:latin typeface="Calibri" pitchFamily="34"/>
              <a:ea typeface="Calibri" pitchFamily="34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C000"/>
                </a:solidFill>
                <a:effectLst>
                  <a:outerShdw dist="38096" dir="2700000">
                    <a:srgbClr val="000000"/>
                  </a:outerShdw>
                </a:effectLst>
                <a:uFillTx/>
                <a:latin typeface="Calibri" pitchFamily="34"/>
                <a:ea typeface="Calibri" pitchFamily="34"/>
              </a:rPr>
              <a:t>UNA IMAGEN Y UNA MÚSICA ESPECIAL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1800" b="1" i="0" u="none" strike="noStrike" kern="1200" cap="none" spc="0" baseline="0">
              <a:solidFill>
                <a:srgbClr val="000000"/>
              </a:solidFill>
              <a:effectLst>
                <a:outerShdw dist="38096" dir="2700000">
                  <a:srgbClr val="000000"/>
                </a:outerShdw>
              </a:effectLst>
              <a:uFillTx/>
              <a:latin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3696E402-8466-4F21-AD8B-E58AA8F35B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67574"/>
            <a:ext cx="12191996" cy="698164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A dream of kings">
            <a:extLst>
              <a:ext uri="{FF2B5EF4-FFF2-40B4-BE49-F238E27FC236}">
                <a16:creationId xmlns:a16="http://schemas.microsoft.com/office/drawing/2014/main" id="{9EE21F25-DABD-4364-BCFA-8B9BB52881C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579025" y="3545393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7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ACC3144B-229E-4256-9EE1-064AAC36360C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2855908" y="6042026"/>
            <a:ext cx="6400800" cy="458791"/>
          </a:xfrm>
        </p:spPr>
        <p:txBody>
          <a:bodyPr/>
          <a:lstStyle/>
          <a:p>
            <a:pPr lvl="0"/>
            <a:r>
              <a:rPr lang="es-ES" b="1">
                <a:solidFill>
                  <a:srgbClr val="FFFFFF"/>
                </a:solidFill>
                <a:latin typeface="Sylfaen" pitchFamily="18"/>
              </a:rPr>
              <a:t>VICTOR NOVELLÓN</a:t>
            </a: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F5367707-6E5D-4F84-9C4A-80EF65E2412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359148" y="1916116"/>
            <a:ext cx="5426077" cy="3621088"/>
          </a:xfrm>
          <a:prstGeom prst="rect">
            <a:avLst/>
          </a:prstGeom>
          <a:noFill/>
          <a:ln w="38103" cap="flat">
            <a:solidFill>
              <a:srgbClr val="FFCC00"/>
            </a:solidFill>
            <a:prstDash val="solid"/>
            <a:miter/>
          </a:ln>
        </p:spPr>
      </p:pic>
      <p:sp>
        <p:nvSpPr>
          <p:cNvPr id="4" name="Text Box 4">
            <a:extLst>
              <a:ext uri="{FF2B5EF4-FFF2-40B4-BE49-F238E27FC236}">
                <a16:creationId xmlns:a16="http://schemas.microsoft.com/office/drawing/2014/main" id="{3B2E19A4-1A37-4415-96AC-ABCE4CA93304}"/>
              </a:ext>
            </a:extLst>
          </p:cNvPr>
          <p:cNvSpPr txBox="1"/>
          <p:nvPr/>
        </p:nvSpPr>
        <p:spPr>
          <a:xfrm>
            <a:off x="2063745" y="692145"/>
            <a:ext cx="8135938" cy="94614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FFFF"/>
                </a:solidFill>
                <a:uFillTx/>
                <a:latin typeface="Sylfaen" pitchFamily="18"/>
              </a:rPr>
              <a:t>GRACIAS POR TU VISITA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FFFF"/>
                </a:solidFill>
                <a:uFillTx/>
                <a:latin typeface="Sylfaen" pitchFamily="18"/>
              </a:rPr>
              <a:t>Y QUE TENGAS UN BUEN DÍA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6216D916-154E-421B-B8B2-903482CE0C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AB8463E1-9BFC-4EC6-9E63-F6F81F2F05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2E45C529-8650-4563-A269-DED2C91141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29DE62EC-30F8-4D28-94BA-2CE9479169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6A4074B2-DBFF-4DB7-A642-47D77438B8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F04908B4-9C3E-4BE4-A7FA-C721F1882C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11C00900-4B37-4F7B-AA65-FD86B3E44F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1A429192-B4F6-42D4-B7CB-D59D98B253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41AA1A46-EFF3-4E55-A834-C1D3BA3CD3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9C6D1269-91BE-4AAD-8805-0431B886C6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74A3D0ED-AAA1-4AF0-BDAC-C2EE2141A6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7994118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63</Words>
  <Application>Microsoft Office PowerPoint</Application>
  <PresentationFormat>Panorámica</PresentationFormat>
  <Paragraphs>16</Paragraphs>
  <Slides>5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5</vt:i4>
      </vt:variant>
    </vt:vector>
  </HeadingPairs>
  <TitlesOfParts>
    <vt:vector size="14" baseType="lpstr">
      <vt:lpstr>Arial</vt:lpstr>
      <vt:lpstr>Calibri</vt:lpstr>
      <vt:lpstr>Calibri Light</vt:lpstr>
      <vt:lpstr>Kristen ITC</vt:lpstr>
      <vt:lpstr>Sylfaen</vt:lpstr>
      <vt:lpstr>Times New Roman</vt:lpstr>
      <vt:lpstr>Tema de Office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Víctor Novellón</dc:creator>
  <cp:lastModifiedBy>Víctor Novellón</cp:lastModifiedBy>
  <cp:revision>1</cp:revision>
  <dcterms:created xsi:type="dcterms:W3CDTF">2020-03-24T18:51:46Z</dcterms:created>
  <dcterms:modified xsi:type="dcterms:W3CDTF">2021-10-13T08:36:01Z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