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2"/>
  </p:notesMasterIdLst>
  <p:sldIdLst>
    <p:sldId id="256" r:id="rId4"/>
    <p:sldId id="257" r:id="rId5"/>
    <p:sldId id="258" r:id="rId6"/>
    <p:sldId id="259" r:id="rId7"/>
    <p:sldId id="260" r:id="rId8"/>
    <p:sldId id="261" r:id="rId9"/>
    <p:sldId id="327" r:id="rId10"/>
    <p:sldId id="328" r:id="rId1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D004220-3C5F-45CC-AA7C-FF6B49A80B9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95E2385-1FBB-4859-B861-9CCD9E96114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53F4D02-28DF-41E3-8C31-65858A6B884F}" type="datetime1">
              <a:rPr lang="es-ES"/>
              <a:pPr lvl="0"/>
              <a:t>14/07/2021</a:t>
            </a:fld>
            <a:endParaRPr lang="es-ES"/>
          </a:p>
        </p:txBody>
      </p:sp>
      <p:sp>
        <p:nvSpPr>
          <p:cNvPr id="4" name="Marcador de imagen de diapositiva 3">
            <a:extLst>
              <a:ext uri="{FF2B5EF4-FFF2-40B4-BE49-F238E27FC236}">
                <a16:creationId xmlns:a16="http://schemas.microsoft.com/office/drawing/2014/main" id="{65AB7562-8F85-4FBE-AD61-FBD551F48CE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175BC04-44BC-475D-8BFC-FA2A3DBBA17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D47EE20-2298-45D0-91F4-C321A5256BA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3AA7752-2EF1-4205-96EA-09D87EC49F3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F2FFE35-D48C-4785-9D58-FD3163A4D455}" type="slidenum">
              <a:t>‹Nº›</a:t>
            </a:fld>
            <a:endParaRPr lang="es-ES"/>
          </a:p>
        </p:txBody>
      </p:sp>
    </p:spTree>
    <p:extLst>
      <p:ext uri="{BB962C8B-B14F-4D97-AF65-F5344CB8AC3E}">
        <p14:creationId xmlns:p14="http://schemas.microsoft.com/office/powerpoint/2010/main" val="107934709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87D3C1-7F7F-47D3-B968-761BD03CAD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1E60E3-9B51-4A9C-95BB-9B2AE1F51BC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BC687B7-30A4-441C-B261-A1C2694E420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2513BF-4900-45AE-8A24-AA68CD85454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ACA4039-EAC4-4F80-85D0-34FA15F8B3E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19DA33D-7086-4E9D-92FC-3AF33C67F49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46354A6-180A-43D8-A453-FA5658A0D2A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74795A-85F7-4603-9AA7-7ADE1E899A1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9CE04E-F17D-4E6A-8DB0-C8FC75D8A9C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7CE1C10-BEF9-457A-8EF7-8D5C088D740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CAC0906-72D0-47B1-81E7-7768BCA5F123}"/>
              </a:ext>
            </a:extLst>
          </p:cNvPr>
          <p:cNvSpPr txBox="1">
            <a:spLocks noGrp="1"/>
          </p:cNvSpPr>
          <p:nvPr>
            <p:ph type="dt" sz="half" idx="7"/>
          </p:nvPr>
        </p:nvSpPr>
        <p:spPr/>
        <p:txBody>
          <a:bodyPr/>
          <a:lstStyle>
            <a:lvl1pPr>
              <a:defRPr/>
            </a:lvl1pPr>
          </a:lstStyle>
          <a:p>
            <a:pPr lvl="0"/>
            <a:fld id="{D0645257-2007-4434-A06D-13C02B8F576C}" type="datetime1">
              <a:rPr lang="es-ES"/>
              <a:pPr lvl="0"/>
              <a:t>14/07/2021</a:t>
            </a:fld>
            <a:endParaRPr lang="es-ES"/>
          </a:p>
        </p:txBody>
      </p:sp>
      <p:sp>
        <p:nvSpPr>
          <p:cNvPr id="5" name="Marcador de pie de página 4">
            <a:extLst>
              <a:ext uri="{FF2B5EF4-FFF2-40B4-BE49-F238E27FC236}">
                <a16:creationId xmlns:a16="http://schemas.microsoft.com/office/drawing/2014/main" id="{18CD7D9F-51D1-4FF4-898A-823AFC8A916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7F5EAE6-7842-466B-BD29-2B57AC83FC7F}"/>
              </a:ext>
            </a:extLst>
          </p:cNvPr>
          <p:cNvSpPr txBox="1">
            <a:spLocks noGrp="1"/>
          </p:cNvSpPr>
          <p:nvPr>
            <p:ph type="sldNum" sz="quarter" idx="8"/>
          </p:nvPr>
        </p:nvSpPr>
        <p:spPr/>
        <p:txBody>
          <a:bodyPr/>
          <a:lstStyle>
            <a:lvl1pPr>
              <a:defRPr/>
            </a:lvl1pPr>
          </a:lstStyle>
          <a:p>
            <a:pPr lvl="0"/>
            <a:fld id="{155CB007-9CF8-49D4-A855-236CC73FA04E}" type="slidenum">
              <a:t>‹Nº›</a:t>
            </a:fld>
            <a:endParaRPr lang="es-ES"/>
          </a:p>
        </p:txBody>
      </p:sp>
    </p:spTree>
    <p:extLst>
      <p:ext uri="{BB962C8B-B14F-4D97-AF65-F5344CB8AC3E}">
        <p14:creationId xmlns:p14="http://schemas.microsoft.com/office/powerpoint/2010/main" val="35974705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4DCBB1-C317-4762-9220-0F65B514DB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300C94-DC64-4B1A-A2C5-A1CE82A1099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63D8CE-6E46-42F4-A5CD-787DE11C7FE6}"/>
              </a:ext>
            </a:extLst>
          </p:cNvPr>
          <p:cNvSpPr txBox="1">
            <a:spLocks noGrp="1"/>
          </p:cNvSpPr>
          <p:nvPr>
            <p:ph type="dt" sz="half" idx="7"/>
          </p:nvPr>
        </p:nvSpPr>
        <p:spPr/>
        <p:txBody>
          <a:bodyPr/>
          <a:lstStyle>
            <a:lvl1pPr>
              <a:defRPr/>
            </a:lvl1pPr>
          </a:lstStyle>
          <a:p>
            <a:pPr lvl="0"/>
            <a:fld id="{6476E23D-2616-4444-8F23-B04E427A1EBD}" type="datetime1">
              <a:rPr lang="es-ES"/>
              <a:pPr lvl="0"/>
              <a:t>14/07/2021</a:t>
            </a:fld>
            <a:endParaRPr lang="es-ES"/>
          </a:p>
        </p:txBody>
      </p:sp>
      <p:sp>
        <p:nvSpPr>
          <p:cNvPr id="5" name="Marcador de pie de página 4">
            <a:extLst>
              <a:ext uri="{FF2B5EF4-FFF2-40B4-BE49-F238E27FC236}">
                <a16:creationId xmlns:a16="http://schemas.microsoft.com/office/drawing/2014/main" id="{2172B57A-649F-4EAA-9D73-9F6699CAC1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2C1E6A2-278A-4808-BD19-D0ACC1409B52}"/>
              </a:ext>
            </a:extLst>
          </p:cNvPr>
          <p:cNvSpPr txBox="1">
            <a:spLocks noGrp="1"/>
          </p:cNvSpPr>
          <p:nvPr>
            <p:ph type="sldNum" sz="quarter" idx="8"/>
          </p:nvPr>
        </p:nvSpPr>
        <p:spPr/>
        <p:txBody>
          <a:bodyPr/>
          <a:lstStyle>
            <a:lvl1pPr>
              <a:defRPr/>
            </a:lvl1pPr>
          </a:lstStyle>
          <a:p>
            <a:pPr lvl="0"/>
            <a:fld id="{0A344331-86DE-49E4-BC7F-BA6F8BC8E0B4}" type="slidenum">
              <a:t>‹Nº›</a:t>
            </a:fld>
            <a:endParaRPr lang="es-ES"/>
          </a:p>
        </p:txBody>
      </p:sp>
    </p:spTree>
    <p:extLst>
      <p:ext uri="{BB962C8B-B14F-4D97-AF65-F5344CB8AC3E}">
        <p14:creationId xmlns:p14="http://schemas.microsoft.com/office/powerpoint/2010/main" val="3719926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99159A-4986-409C-8D06-2B709087521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935E41-FA62-4EA1-AD79-D8D18384485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A618BA8-F13B-4F0E-BC3A-F9E404D8F1F8}"/>
              </a:ext>
            </a:extLst>
          </p:cNvPr>
          <p:cNvSpPr txBox="1">
            <a:spLocks noGrp="1"/>
          </p:cNvSpPr>
          <p:nvPr>
            <p:ph type="dt" sz="half" idx="7"/>
          </p:nvPr>
        </p:nvSpPr>
        <p:spPr/>
        <p:txBody>
          <a:bodyPr/>
          <a:lstStyle>
            <a:lvl1pPr>
              <a:defRPr/>
            </a:lvl1pPr>
          </a:lstStyle>
          <a:p>
            <a:pPr lvl="0"/>
            <a:fld id="{F38DBFF4-66B0-4F28-B3AE-51D5B2A1D71C}" type="datetime1">
              <a:rPr lang="es-ES"/>
              <a:pPr lvl="0"/>
              <a:t>14/07/2021</a:t>
            </a:fld>
            <a:endParaRPr lang="es-ES"/>
          </a:p>
        </p:txBody>
      </p:sp>
      <p:sp>
        <p:nvSpPr>
          <p:cNvPr id="5" name="Marcador de pie de página 4">
            <a:extLst>
              <a:ext uri="{FF2B5EF4-FFF2-40B4-BE49-F238E27FC236}">
                <a16:creationId xmlns:a16="http://schemas.microsoft.com/office/drawing/2014/main" id="{4C6385F2-D3AB-4664-8BC5-96FD4A3470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1343990-496D-4C46-B26C-CE23375F75A8}"/>
              </a:ext>
            </a:extLst>
          </p:cNvPr>
          <p:cNvSpPr txBox="1">
            <a:spLocks noGrp="1"/>
          </p:cNvSpPr>
          <p:nvPr>
            <p:ph type="sldNum" sz="quarter" idx="8"/>
          </p:nvPr>
        </p:nvSpPr>
        <p:spPr/>
        <p:txBody>
          <a:bodyPr/>
          <a:lstStyle>
            <a:lvl1pPr>
              <a:defRPr/>
            </a:lvl1pPr>
          </a:lstStyle>
          <a:p>
            <a:pPr lvl="0"/>
            <a:fld id="{AEC4CF12-CC6B-4911-A5C3-AF0F781239F5}" type="slidenum">
              <a:t>‹Nº›</a:t>
            </a:fld>
            <a:endParaRPr lang="es-ES"/>
          </a:p>
        </p:txBody>
      </p:sp>
    </p:spTree>
    <p:extLst>
      <p:ext uri="{BB962C8B-B14F-4D97-AF65-F5344CB8AC3E}">
        <p14:creationId xmlns:p14="http://schemas.microsoft.com/office/powerpoint/2010/main" val="3324263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D31E85-2BD2-4CBE-81D2-E6D99D00F6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78BA32A-8A7D-41D0-8C19-82B60F85320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02ED94E-2192-4B0D-8994-6D375BFB0B7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B965B71-A9D4-4072-AE84-26F436E8044D}"/>
              </a:ext>
            </a:extLst>
          </p:cNvPr>
          <p:cNvSpPr txBox="1">
            <a:spLocks noGrp="1"/>
          </p:cNvSpPr>
          <p:nvPr>
            <p:ph type="dt" sz="half" idx="7"/>
          </p:nvPr>
        </p:nvSpPr>
        <p:spPr/>
        <p:txBody>
          <a:bodyPr/>
          <a:lstStyle>
            <a:lvl1pPr>
              <a:defRPr/>
            </a:lvl1pPr>
          </a:lstStyle>
          <a:p>
            <a:pPr lvl="0"/>
            <a:fld id="{FF8BFC26-B2DE-4CCE-AA40-BDED3D07827A}" type="datetime1">
              <a:rPr lang="es-ES"/>
              <a:pPr lvl="0"/>
              <a:t>14/07/2021</a:t>
            </a:fld>
            <a:endParaRPr lang="es-ES"/>
          </a:p>
        </p:txBody>
      </p:sp>
      <p:sp>
        <p:nvSpPr>
          <p:cNvPr id="6" name="Marcador de pie de página 5">
            <a:extLst>
              <a:ext uri="{FF2B5EF4-FFF2-40B4-BE49-F238E27FC236}">
                <a16:creationId xmlns:a16="http://schemas.microsoft.com/office/drawing/2014/main" id="{29DB93BB-B581-45B8-8FAF-0A6B927BA52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85DF8EF-5643-4384-9AF8-FA7ED06220DC}"/>
              </a:ext>
            </a:extLst>
          </p:cNvPr>
          <p:cNvSpPr txBox="1">
            <a:spLocks noGrp="1"/>
          </p:cNvSpPr>
          <p:nvPr>
            <p:ph type="sldNum" sz="quarter" idx="8"/>
          </p:nvPr>
        </p:nvSpPr>
        <p:spPr/>
        <p:txBody>
          <a:bodyPr/>
          <a:lstStyle>
            <a:lvl1pPr>
              <a:defRPr/>
            </a:lvl1pPr>
          </a:lstStyle>
          <a:p>
            <a:pPr lvl="0"/>
            <a:fld id="{7FA01523-CE79-4B53-B44E-114061DD6855}" type="slidenum">
              <a:t>‹Nº›</a:t>
            </a:fld>
            <a:endParaRPr lang="es-ES"/>
          </a:p>
        </p:txBody>
      </p:sp>
    </p:spTree>
    <p:extLst>
      <p:ext uri="{BB962C8B-B14F-4D97-AF65-F5344CB8AC3E}">
        <p14:creationId xmlns:p14="http://schemas.microsoft.com/office/powerpoint/2010/main" val="190325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B79BF-6C34-41E9-8F2C-F4FAF38F6DE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2EF3A90-2853-4C04-BEA3-AC11733078C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BBF35DB-0DA2-42F7-9FD5-E4E8537D546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3820863-940B-499F-B47C-2B70247B15F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841AC4C-2C63-4DBF-8565-4C2EF9744D8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8F63287-3420-4AE5-90D6-8A1FF302965C}"/>
              </a:ext>
            </a:extLst>
          </p:cNvPr>
          <p:cNvSpPr txBox="1">
            <a:spLocks noGrp="1"/>
          </p:cNvSpPr>
          <p:nvPr>
            <p:ph type="dt" sz="half" idx="7"/>
          </p:nvPr>
        </p:nvSpPr>
        <p:spPr/>
        <p:txBody>
          <a:bodyPr/>
          <a:lstStyle>
            <a:lvl1pPr>
              <a:defRPr/>
            </a:lvl1pPr>
          </a:lstStyle>
          <a:p>
            <a:pPr lvl="0"/>
            <a:fld id="{F7ABD099-ED5A-4919-A2DA-2A426DD9BF12}" type="datetime1">
              <a:rPr lang="es-ES"/>
              <a:pPr lvl="0"/>
              <a:t>14/07/2021</a:t>
            </a:fld>
            <a:endParaRPr lang="es-ES"/>
          </a:p>
        </p:txBody>
      </p:sp>
      <p:sp>
        <p:nvSpPr>
          <p:cNvPr id="8" name="Marcador de pie de página 7">
            <a:extLst>
              <a:ext uri="{FF2B5EF4-FFF2-40B4-BE49-F238E27FC236}">
                <a16:creationId xmlns:a16="http://schemas.microsoft.com/office/drawing/2014/main" id="{2B1EA1E3-6679-4466-BEA3-53AC520E1CC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37649D3-1250-40A2-A593-E6AC720B5A98}"/>
              </a:ext>
            </a:extLst>
          </p:cNvPr>
          <p:cNvSpPr txBox="1">
            <a:spLocks noGrp="1"/>
          </p:cNvSpPr>
          <p:nvPr>
            <p:ph type="sldNum" sz="quarter" idx="8"/>
          </p:nvPr>
        </p:nvSpPr>
        <p:spPr/>
        <p:txBody>
          <a:bodyPr/>
          <a:lstStyle>
            <a:lvl1pPr>
              <a:defRPr/>
            </a:lvl1pPr>
          </a:lstStyle>
          <a:p>
            <a:pPr lvl="0"/>
            <a:fld id="{EDFFEFF6-6968-408E-9907-50730C000B6A}" type="slidenum">
              <a:t>‹Nº›</a:t>
            </a:fld>
            <a:endParaRPr lang="es-ES"/>
          </a:p>
        </p:txBody>
      </p:sp>
    </p:spTree>
    <p:extLst>
      <p:ext uri="{BB962C8B-B14F-4D97-AF65-F5344CB8AC3E}">
        <p14:creationId xmlns:p14="http://schemas.microsoft.com/office/powerpoint/2010/main" val="820217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586237-3FAD-45E1-A0D9-1D06D650F7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F802C80-9E3B-47CC-BFED-E9AAA92DA0A9}"/>
              </a:ext>
            </a:extLst>
          </p:cNvPr>
          <p:cNvSpPr txBox="1">
            <a:spLocks noGrp="1"/>
          </p:cNvSpPr>
          <p:nvPr>
            <p:ph type="dt" sz="half" idx="7"/>
          </p:nvPr>
        </p:nvSpPr>
        <p:spPr/>
        <p:txBody>
          <a:bodyPr/>
          <a:lstStyle>
            <a:lvl1pPr>
              <a:defRPr/>
            </a:lvl1pPr>
          </a:lstStyle>
          <a:p>
            <a:pPr lvl="0"/>
            <a:fld id="{458E0589-E622-4CBC-AC47-7B0475E40FD8}" type="datetime1">
              <a:rPr lang="es-ES"/>
              <a:pPr lvl="0"/>
              <a:t>14/07/2021</a:t>
            </a:fld>
            <a:endParaRPr lang="es-ES"/>
          </a:p>
        </p:txBody>
      </p:sp>
      <p:sp>
        <p:nvSpPr>
          <p:cNvPr id="4" name="Marcador de pie de página 3">
            <a:extLst>
              <a:ext uri="{FF2B5EF4-FFF2-40B4-BE49-F238E27FC236}">
                <a16:creationId xmlns:a16="http://schemas.microsoft.com/office/drawing/2014/main" id="{2F2C5832-B5C0-4E34-ADEB-61A64CD321C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BBB16D1-B038-401B-9921-03E15A558876}"/>
              </a:ext>
            </a:extLst>
          </p:cNvPr>
          <p:cNvSpPr txBox="1">
            <a:spLocks noGrp="1"/>
          </p:cNvSpPr>
          <p:nvPr>
            <p:ph type="sldNum" sz="quarter" idx="8"/>
          </p:nvPr>
        </p:nvSpPr>
        <p:spPr/>
        <p:txBody>
          <a:bodyPr/>
          <a:lstStyle>
            <a:lvl1pPr>
              <a:defRPr/>
            </a:lvl1pPr>
          </a:lstStyle>
          <a:p>
            <a:pPr lvl="0"/>
            <a:fld id="{3A62D357-DCCC-44DD-893E-22B5E65298D4}" type="slidenum">
              <a:t>‹Nº›</a:t>
            </a:fld>
            <a:endParaRPr lang="es-ES"/>
          </a:p>
        </p:txBody>
      </p:sp>
    </p:spTree>
    <p:extLst>
      <p:ext uri="{BB962C8B-B14F-4D97-AF65-F5344CB8AC3E}">
        <p14:creationId xmlns:p14="http://schemas.microsoft.com/office/powerpoint/2010/main" val="538200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C11C7B-E86D-47A7-B96C-6E3D4011804F}"/>
              </a:ext>
            </a:extLst>
          </p:cNvPr>
          <p:cNvSpPr txBox="1">
            <a:spLocks noGrp="1"/>
          </p:cNvSpPr>
          <p:nvPr>
            <p:ph type="dt" sz="half" idx="7"/>
          </p:nvPr>
        </p:nvSpPr>
        <p:spPr/>
        <p:txBody>
          <a:bodyPr/>
          <a:lstStyle>
            <a:lvl1pPr>
              <a:defRPr/>
            </a:lvl1pPr>
          </a:lstStyle>
          <a:p>
            <a:pPr lvl="0"/>
            <a:fld id="{74C2EBB8-17E3-4615-A480-6240D4C9C4FE}" type="datetime1">
              <a:rPr lang="es-ES"/>
              <a:pPr lvl="0"/>
              <a:t>14/07/2021</a:t>
            </a:fld>
            <a:endParaRPr lang="es-ES"/>
          </a:p>
        </p:txBody>
      </p:sp>
      <p:sp>
        <p:nvSpPr>
          <p:cNvPr id="3" name="Marcador de pie de página 2">
            <a:extLst>
              <a:ext uri="{FF2B5EF4-FFF2-40B4-BE49-F238E27FC236}">
                <a16:creationId xmlns:a16="http://schemas.microsoft.com/office/drawing/2014/main" id="{DA5833DC-CD05-4BA5-80A3-5F77B42FAB9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BB5E443-5F4A-416D-A603-40A02896ED1F}"/>
              </a:ext>
            </a:extLst>
          </p:cNvPr>
          <p:cNvSpPr txBox="1">
            <a:spLocks noGrp="1"/>
          </p:cNvSpPr>
          <p:nvPr>
            <p:ph type="sldNum" sz="quarter" idx="8"/>
          </p:nvPr>
        </p:nvSpPr>
        <p:spPr/>
        <p:txBody>
          <a:bodyPr/>
          <a:lstStyle>
            <a:lvl1pPr>
              <a:defRPr/>
            </a:lvl1pPr>
          </a:lstStyle>
          <a:p>
            <a:pPr lvl="0"/>
            <a:fld id="{B2076A04-81D3-4135-B5F4-13D2F582BF59}" type="slidenum">
              <a:t>‹Nº›</a:t>
            </a:fld>
            <a:endParaRPr lang="es-ES"/>
          </a:p>
        </p:txBody>
      </p:sp>
    </p:spTree>
    <p:extLst>
      <p:ext uri="{BB962C8B-B14F-4D97-AF65-F5344CB8AC3E}">
        <p14:creationId xmlns:p14="http://schemas.microsoft.com/office/powerpoint/2010/main" val="31211748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8BACC8-3820-4108-9422-8B6DA21B9B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842B9D8-6CF8-4AB4-983C-72280D6C221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913C67C-7C4F-4194-B172-75DA8CD8387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252CFC3-8C88-4BBF-AA23-79838A1D666B}"/>
              </a:ext>
            </a:extLst>
          </p:cNvPr>
          <p:cNvSpPr txBox="1">
            <a:spLocks noGrp="1"/>
          </p:cNvSpPr>
          <p:nvPr>
            <p:ph type="dt" sz="half" idx="7"/>
          </p:nvPr>
        </p:nvSpPr>
        <p:spPr/>
        <p:txBody>
          <a:bodyPr/>
          <a:lstStyle>
            <a:lvl1pPr>
              <a:defRPr/>
            </a:lvl1pPr>
          </a:lstStyle>
          <a:p>
            <a:pPr lvl="0"/>
            <a:fld id="{25E1D53F-4DB4-4BF5-B289-3D1D380FC845}" type="datetime1">
              <a:rPr lang="es-ES"/>
              <a:pPr lvl="0"/>
              <a:t>14/07/2021</a:t>
            </a:fld>
            <a:endParaRPr lang="es-ES"/>
          </a:p>
        </p:txBody>
      </p:sp>
      <p:sp>
        <p:nvSpPr>
          <p:cNvPr id="6" name="Marcador de pie de página 5">
            <a:extLst>
              <a:ext uri="{FF2B5EF4-FFF2-40B4-BE49-F238E27FC236}">
                <a16:creationId xmlns:a16="http://schemas.microsoft.com/office/drawing/2014/main" id="{F05D87EC-13E6-4966-A728-A3A514A192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18081F6-A735-4CB4-8D74-55775AC9B573}"/>
              </a:ext>
            </a:extLst>
          </p:cNvPr>
          <p:cNvSpPr txBox="1">
            <a:spLocks noGrp="1"/>
          </p:cNvSpPr>
          <p:nvPr>
            <p:ph type="sldNum" sz="quarter" idx="8"/>
          </p:nvPr>
        </p:nvSpPr>
        <p:spPr/>
        <p:txBody>
          <a:bodyPr/>
          <a:lstStyle>
            <a:lvl1pPr>
              <a:defRPr/>
            </a:lvl1pPr>
          </a:lstStyle>
          <a:p>
            <a:pPr lvl="0"/>
            <a:fld id="{28244D6F-46F8-4D4F-8B35-91031E46CF56}" type="slidenum">
              <a:t>‹Nº›</a:t>
            </a:fld>
            <a:endParaRPr lang="es-ES"/>
          </a:p>
        </p:txBody>
      </p:sp>
    </p:spTree>
    <p:extLst>
      <p:ext uri="{BB962C8B-B14F-4D97-AF65-F5344CB8AC3E}">
        <p14:creationId xmlns:p14="http://schemas.microsoft.com/office/powerpoint/2010/main" val="400792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227268-3A62-4D4D-81D6-D7CCF47EED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255C385-3945-4413-8EB8-E6E26897962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D96DE8-D8C0-44FF-9CA0-650ECE2672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864DCA8-3C72-41C2-8430-57949A9326D9}"/>
              </a:ext>
            </a:extLst>
          </p:cNvPr>
          <p:cNvSpPr txBox="1">
            <a:spLocks noGrp="1"/>
          </p:cNvSpPr>
          <p:nvPr>
            <p:ph type="dt" sz="half" idx="7"/>
          </p:nvPr>
        </p:nvSpPr>
        <p:spPr/>
        <p:txBody>
          <a:bodyPr/>
          <a:lstStyle>
            <a:lvl1pPr>
              <a:defRPr/>
            </a:lvl1pPr>
          </a:lstStyle>
          <a:p>
            <a:pPr lvl="0"/>
            <a:fld id="{4AFA7741-A372-4D4C-8130-245CB2DE5A7B}" type="datetime1">
              <a:rPr lang="es-ES"/>
              <a:pPr lvl="0"/>
              <a:t>14/07/2021</a:t>
            </a:fld>
            <a:endParaRPr lang="es-ES"/>
          </a:p>
        </p:txBody>
      </p:sp>
      <p:sp>
        <p:nvSpPr>
          <p:cNvPr id="6" name="Marcador de pie de página 5">
            <a:extLst>
              <a:ext uri="{FF2B5EF4-FFF2-40B4-BE49-F238E27FC236}">
                <a16:creationId xmlns:a16="http://schemas.microsoft.com/office/drawing/2014/main" id="{B4A199DC-4953-4A11-86ED-DE429155915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AB4A842-B4E9-4855-917D-D490C2830137}"/>
              </a:ext>
            </a:extLst>
          </p:cNvPr>
          <p:cNvSpPr txBox="1">
            <a:spLocks noGrp="1"/>
          </p:cNvSpPr>
          <p:nvPr>
            <p:ph type="sldNum" sz="quarter" idx="8"/>
          </p:nvPr>
        </p:nvSpPr>
        <p:spPr/>
        <p:txBody>
          <a:bodyPr/>
          <a:lstStyle>
            <a:lvl1pPr>
              <a:defRPr/>
            </a:lvl1pPr>
          </a:lstStyle>
          <a:p>
            <a:pPr lvl="0"/>
            <a:fld id="{8164CB08-C712-4140-9EB4-AF3A02EE8BCF}" type="slidenum">
              <a:t>‹Nº›</a:t>
            </a:fld>
            <a:endParaRPr lang="es-ES"/>
          </a:p>
        </p:txBody>
      </p:sp>
    </p:spTree>
    <p:extLst>
      <p:ext uri="{BB962C8B-B14F-4D97-AF65-F5344CB8AC3E}">
        <p14:creationId xmlns:p14="http://schemas.microsoft.com/office/powerpoint/2010/main" val="1611226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55A0C1-5D06-4AAF-A471-A66757E8341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E9A1A50-C90C-4D61-81ED-4EF51C5F797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477237-7398-4396-96CA-6D777F8B6183}"/>
              </a:ext>
            </a:extLst>
          </p:cNvPr>
          <p:cNvSpPr txBox="1">
            <a:spLocks noGrp="1"/>
          </p:cNvSpPr>
          <p:nvPr>
            <p:ph type="dt" sz="half" idx="7"/>
          </p:nvPr>
        </p:nvSpPr>
        <p:spPr/>
        <p:txBody>
          <a:bodyPr/>
          <a:lstStyle>
            <a:lvl1pPr>
              <a:defRPr/>
            </a:lvl1pPr>
          </a:lstStyle>
          <a:p>
            <a:pPr lvl="0"/>
            <a:fld id="{314FCC18-769E-4580-961F-44BE0A4EDC10}" type="datetime1">
              <a:rPr lang="es-ES"/>
              <a:pPr lvl="0"/>
              <a:t>14/07/2021</a:t>
            </a:fld>
            <a:endParaRPr lang="es-ES"/>
          </a:p>
        </p:txBody>
      </p:sp>
      <p:sp>
        <p:nvSpPr>
          <p:cNvPr id="5" name="Marcador de pie de página 4">
            <a:extLst>
              <a:ext uri="{FF2B5EF4-FFF2-40B4-BE49-F238E27FC236}">
                <a16:creationId xmlns:a16="http://schemas.microsoft.com/office/drawing/2014/main" id="{C1352C24-2C9A-4CD5-99FF-B86E7D943F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0ED7AEC-8B99-4E37-8F5A-D2A4EB32BCDF}"/>
              </a:ext>
            </a:extLst>
          </p:cNvPr>
          <p:cNvSpPr txBox="1">
            <a:spLocks noGrp="1"/>
          </p:cNvSpPr>
          <p:nvPr>
            <p:ph type="sldNum" sz="quarter" idx="8"/>
          </p:nvPr>
        </p:nvSpPr>
        <p:spPr/>
        <p:txBody>
          <a:bodyPr/>
          <a:lstStyle>
            <a:lvl1pPr>
              <a:defRPr/>
            </a:lvl1pPr>
          </a:lstStyle>
          <a:p>
            <a:pPr lvl="0"/>
            <a:fld id="{737B78FE-EB87-4B5C-A3EF-1794E8950924}" type="slidenum">
              <a:t>‹Nº›</a:t>
            </a:fld>
            <a:endParaRPr lang="es-ES"/>
          </a:p>
        </p:txBody>
      </p:sp>
    </p:spTree>
    <p:extLst>
      <p:ext uri="{BB962C8B-B14F-4D97-AF65-F5344CB8AC3E}">
        <p14:creationId xmlns:p14="http://schemas.microsoft.com/office/powerpoint/2010/main" val="3836888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468E7B4-A5B0-478B-8372-51EAC561600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4F22C07-C732-4A34-A64E-71D64F67755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2F518F-8F4F-4355-9DF3-F11694B385E7}"/>
              </a:ext>
            </a:extLst>
          </p:cNvPr>
          <p:cNvSpPr txBox="1">
            <a:spLocks noGrp="1"/>
          </p:cNvSpPr>
          <p:nvPr>
            <p:ph type="dt" sz="half" idx="7"/>
          </p:nvPr>
        </p:nvSpPr>
        <p:spPr/>
        <p:txBody>
          <a:bodyPr/>
          <a:lstStyle>
            <a:lvl1pPr>
              <a:defRPr/>
            </a:lvl1pPr>
          </a:lstStyle>
          <a:p>
            <a:pPr lvl="0"/>
            <a:fld id="{CCAD0C08-FA26-4F05-9724-7C971923A290}" type="datetime1">
              <a:rPr lang="es-ES"/>
              <a:pPr lvl="0"/>
              <a:t>14/07/2021</a:t>
            </a:fld>
            <a:endParaRPr lang="es-ES"/>
          </a:p>
        </p:txBody>
      </p:sp>
      <p:sp>
        <p:nvSpPr>
          <p:cNvPr id="5" name="Marcador de pie de página 4">
            <a:extLst>
              <a:ext uri="{FF2B5EF4-FFF2-40B4-BE49-F238E27FC236}">
                <a16:creationId xmlns:a16="http://schemas.microsoft.com/office/drawing/2014/main" id="{8A7B2A04-ECBD-4C05-80AE-2954191E369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F0C6BF-810C-4E96-A711-8DEF260C4B78}"/>
              </a:ext>
            </a:extLst>
          </p:cNvPr>
          <p:cNvSpPr txBox="1">
            <a:spLocks noGrp="1"/>
          </p:cNvSpPr>
          <p:nvPr>
            <p:ph type="sldNum" sz="quarter" idx="8"/>
          </p:nvPr>
        </p:nvSpPr>
        <p:spPr/>
        <p:txBody>
          <a:bodyPr/>
          <a:lstStyle>
            <a:lvl1pPr>
              <a:defRPr/>
            </a:lvl1pPr>
          </a:lstStyle>
          <a:p>
            <a:pPr lvl="0"/>
            <a:fld id="{BDA8453E-8B0A-49C7-BC64-DCDFFE4784D2}" type="slidenum">
              <a:t>‹Nº›</a:t>
            </a:fld>
            <a:endParaRPr lang="es-ES"/>
          </a:p>
        </p:txBody>
      </p:sp>
    </p:spTree>
    <p:extLst>
      <p:ext uri="{BB962C8B-B14F-4D97-AF65-F5344CB8AC3E}">
        <p14:creationId xmlns:p14="http://schemas.microsoft.com/office/powerpoint/2010/main" val="1709296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7DDE6C-A0A2-4BE1-B069-B3A85D5C5C9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06A283E-5483-4428-AAAF-A282F67299F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C30A7E4-0B3A-470F-A22C-0B11FD0DC5C3}"/>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AE782E1-B84A-49CC-BF52-115A282AC3E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F325145-5492-4A0A-A825-006AE7A93246}"/>
              </a:ext>
            </a:extLst>
          </p:cNvPr>
          <p:cNvSpPr txBox="1">
            <a:spLocks noGrp="1"/>
          </p:cNvSpPr>
          <p:nvPr>
            <p:ph type="sldNum" sz="quarter" idx="8"/>
          </p:nvPr>
        </p:nvSpPr>
        <p:spPr/>
        <p:txBody>
          <a:bodyPr/>
          <a:lstStyle>
            <a:lvl1pPr>
              <a:defRPr sz="1400"/>
            </a:lvl1pPr>
          </a:lstStyle>
          <a:p>
            <a:pPr lvl="0"/>
            <a:fld id="{E069DC7D-095E-42E0-B353-8C090B50C010}" type="slidenum">
              <a:t>‹Nº›</a:t>
            </a:fld>
            <a:endParaRPr lang="es-ES"/>
          </a:p>
        </p:txBody>
      </p:sp>
    </p:spTree>
    <p:extLst>
      <p:ext uri="{BB962C8B-B14F-4D97-AF65-F5344CB8AC3E}">
        <p14:creationId xmlns:p14="http://schemas.microsoft.com/office/powerpoint/2010/main" val="39649526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B37906-6CE6-4A13-91DA-7D11F02B94F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2832DC2-CED9-40DA-9C19-EB8F1C9B35E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A15141F-D2EE-404C-892D-6595018DF42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67597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C9A2A0E-1677-4657-BDB2-B3D0A2E5F5D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232A43E-A963-4094-98E4-A8EEE0B6DC5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A092D8-F7E6-46B2-9E01-F88D21B1CCC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FE3FDD8-F693-4219-91C9-A014B6E76B42}" type="datetime1">
              <a:rPr lang="es-ES"/>
              <a:pPr lvl="0"/>
              <a:t>14/07/2021</a:t>
            </a:fld>
            <a:endParaRPr lang="es-ES"/>
          </a:p>
        </p:txBody>
      </p:sp>
      <p:sp>
        <p:nvSpPr>
          <p:cNvPr id="5" name="Marcador de pie de página 4">
            <a:extLst>
              <a:ext uri="{FF2B5EF4-FFF2-40B4-BE49-F238E27FC236}">
                <a16:creationId xmlns:a16="http://schemas.microsoft.com/office/drawing/2014/main" id="{74B4C9CC-0B4B-4779-9FFE-4230D8F02B9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2FBAF18-3E50-4FC8-B26B-80B551F5BEE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33CDAE7-562C-43A3-A47C-671BB09728C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C0E36BA-8898-4A3D-8CA3-EA9CA416B7A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B8A3770-73AE-4EF7-BEDA-D099467CC52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C4CC89C-1798-4E0F-B370-944B1322AD1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D8CA227-1B53-43A9-BC23-BD1D001C327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96DAA18-3C01-437C-BBCB-EC7D64B4F1C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C5EB899-B4C6-4087-A84F-5CF29944482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B6AEF6B-76E7-468A-998D-FCFBBD1DD91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2613027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3.png"/><Relationship Id="rId5" Type="http://schemas.openxmlformats.org/officeDocument/2006/relationships/image" Target="../media/image4.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3.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3.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hyperlink" Target="https://vk.com/mispps" TargetMode="External"/><Relationship Id="rId3" Type="http://schemas.openxmlformats.org/officeDocument/2006/relationships/image" Target="../media/image8.png"/><Relationship Id="rId7" Type="http://schemas.openxmlformats.org/officeDocument/2006/relationships/hyperlink" Target="https://www.facebook.com/mispps" TargetMode="External"/><Relationship Id="rId12" Type="http://schemas.openxmlformats.org/officeDocument/2006/relationships/image" Target="../media/image1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hyperlink" Target="https://plus.google.com/+Mispps/" TargetMode="External"/><Relationship Id="rId5" Type="http://schemas.openxmlformats.org/officeDocument/2006/relationships/image" Target="../media/image9.png"/><Relationship Id="rId10" Type="http://schemas.openxmlformats.org/officeDocument/2006/relationships/image" Target="../media/image1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28F0C0B-D5DE-49CA-8DF6-03A73C1B9B7C}"/>
              </a:ext>
            </a:extLst>
          </p:cNvPr>
          <p:cNvPicPr>
            <a:picLocks noChangeAspect="1"/>
          </p:cNvPicPr>
          <p:nvPr/>
        </p:nvPicPr>
        <p:blipFill>
          <a:blip r:embed="rId2"/>
          <a:stretch>
            <a:fillRect/>
          </a:stretch>
        </p:blipFill>
        <p:spPr>
          <a:xfrm>
            <a:off x="0" y="-26636"/>
            <a:ext cx="12191996" cy="6858000"/>
          </a:xfrm>
          <a:prstGeom prst="rect">
            <a:avLst/>
          </a:prstGeom>
          <a:noFill/>
          <a:ln cap="flat">
            <a:noFill/>
          </a:ln>
        </p:spPr>
      </p:pic>
      <p:sp>
        <p:nvSpPr>
          <p:cNvPr id="3" name="CuadroTexto 4">
            <a:extLst>
              <a:ext uri="{FF2B5EF4-FFF2-40B4-BE49-F238E27FC236}">
                <a16:creationId xmlns:a16="http://schemas.microsoft.com/office/drawing/2014/main" id="{80213F00-1E07-462D-B902-34C821331383}"/>
              </a:ext>
            </a:extLst>
          </p:cNvPr>
          <p:cNvSpPr txBox="1"/>
          <p:nvPr/>
        </p:nvSpPr>
        <p:spPr>
          <a:xfrm>
            <a:off x="2183166" y="1684946"/>
            <a:ext cx="7821969" cy="403187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7200" b="1" i="0" u="none" strike="noStrike" kern="1200" cap="none" spc="0" baseline="0">
                <a:solidFill>
                  <a:srgbClr val="FFFF00"/>
                </a:solidFill>
                <a:effectLst>
                  <a:outerShdw dist="38096" dir="2700000">
                    <a:srgbClr val="000000"/>
                  </a:outerShdw>
                </a:effectLst>
                <a:uFillTx/>
                <a:latin typeface="Calibri"/>
              </a:rPr>
              <a:t>MÚSICA DE CINE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7200" b="1" i="0" u="none" strike="noStrike" kern="1200" cap="none" spc="0" baseline="0">
              <a:solidFill>
                <a:srgbClr val="FFFF00"/>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7200" b="1" i="0" u="none" strike="noStrike" kern="1200" cap="none" spc="0" baseline="0">
                <a:solidFill>
                  <a:srgbClr val="FFFF00"/>
                </a:solidFill>
                <a:effectLst>
                  <a:outerShdw dist="38096" dir="2700000">
                    <a:srgbClr val="000000"/>
                  </a:outerShdw>
                </a:effectLst>
                <a:uFillTx/>
                <a:latin typeface="Calibri"/>
              </a:rPr>
              <a:t>SISTER ACT</a:t>
            </a:r>
            <a:endParaRPr lang="es-ES" sz="4000" b="1" i="0" u="none" strike="noStrike" kern="1200" cap="none" spc="0" baseline="0">
              <a:solidFill>
                <a:srgbClr val="FFFF00"/>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00"/>
                </a:solidFill>
                <a:effectLst>
                  <a:outerShdw dist="38096" dir="2700000">
                    <a:srgbClr val="000000"/>
                  </a:outerShdw>
                </a:effectLst>
                <a:uFillTx/>
                <a:latin typeface="Calibri"/>
              </a:rPr>
              <a:t>(UNA MONJA DE CUIDADO)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6BAD816-F4DF-46CF-8679-4049D74B1F95}"/>
              </a:ext>
            </a:extLst>
          </p:cNvPr>
          <p:cNvSpPr txBox="1"/>
          <p:nvPr/>
        </p:nvSpPr>
        <p:spPr>
          <a:xfrm>
            <a:off x="949915" y="1358286"/>
            <a:ext cx="10209321" cy="480131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TÍTULO ORIGINAL - Sister Act aka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AÑO - 1992</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PAÍS - Estados Unidos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DIRECCIÓN - Emile Ardolino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GUION - Paul Rudnick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MÚSICA - Marc Shaiman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FOTOGRAFÍA - dam Greenberg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PRODUCTORA - Touchstone Pictures, Touchwood Pacific Partners I. Distribuidora: Buena Vista Pictures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GÉNERO – Comedia, Enseñanza. Música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REPARTO - Whoopi Goldberg, Maggie Smith, Harvey Keitel, Bill Nunn, Kathy Najimy, Wendy Makkena, Richard Portnow, Robert Miranda, Mary Wickes, Pat Crawford Brown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SINOPSIS - Deloris Van Cartier (Whoopi Goldberg) es una mediocre cantante de cabaret. Su amante Vince ha cometido un crimen, y ella decide acogerse al programa policial de protección de testigos. Así, Deloris consigue una nueva identidad como monja en un convento que, tan sólo con su presencia, perderá su habitual tranquilidad.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rPr>
              <a:t> EN CADA IMAGEN HAY UN TEMA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C6D7F9-D417-404B-B0F0-A2EBDDD547B9}"/>
              </a:ext>
            </a:extLst>
          </p:cNvPr>
          <p:cNvPicPr>
            <a:picLocks noChangeAspect="1"/>
          </p:cNvPicPr>
          <p:nvPr/>
        </p:nvPicPr>
        <p:blipFill>
          <a:blip r:embed="rId4"/>
          <a:stretch>
            <a:fillRect/>
          </a:stretch>
        </p:blipFill>
        <p:spPr>
          <a:xfrm>
            <a:off x="0" y="2221"/>
            <a:ext cx="12126900" cy="6855778"/>
          </a:xfrm>
          <a:prstGeom prst="rect">
            <a:avLst/>
          </a:prstGeom>
          <a:noFill/>
          <a:ln cap="flat">
            <a:noFill/>
          </a:ln>
        </p:spPr>
      </p:pic>
      <p:sp>
        <p:nvSpPr>
          <p:cNvPr id="3" name="CuadroTexto 3">
            <a:extLst>
              <a:ext uri="{FF2B5EF4-FFF2-40B4-BE49-F238E27FC236}">
                <a16:creationId xmlns:a16="http://schemas.microsoft.com/office/drawing/2014/main" id="{3943B504-9DF4-4532-8150-4300131B4C80}"/>
              </a:ext>
            </a:extLst>
          </p:cNvPr>
          <p:cNvSpPr txBox="1"/>
          <p:nvPr/>
        </p:nvSpPr>
        <p:spPr>
          <a:xfrm>
            <a:off x="4172498" y="6249887"/>
            <a:ext cx="391504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Hail Holy Queen</a:t>
            </a:r>
          </a:p>
        </p:txBody>
      </p:sp>
      <p:pic>
        <p:nvPicPr>
          <p:cNvPr id="4" name="1 - Hail Holy Queen">
            <a:extLst>
              <a:ext uri="{FF2B5EF4-FFF2-40B4-BE49-F238E27FC236}">
                <a16:creationId xmlns:a16="http://schemas.microsoft.com/office/drawing/2014/main" id="{E1DEAFFF-B034-4020-B99E-F1638462EE7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52389" y="47438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0DAB3-9505-4FD6-8E90-F32311C71B67}"/>
              </a:ext>
            </a:extLst>
          </p:cNvPr>
          <p:cNvPicPr>
            <a:picLocks noChangeAspect="1"/>
          </p:cNvPicPr>
          <p:nvPr/>
        </p:nvPicPr>
        <p:blipFill>
          <a:blip r:embed="rId5"/>
          <a:stretch>
            <a:fillRect/>
          </a:stretch>
        </p:blipFill>
        <p:spPr>
          <a:xfrm>
            <a:off x="0" y="26636"/>
            <a:ext cx="12191996" cy="6858000"/>
          </a:xfrm>
          <a:prstGeom prst="rect">
            <a:avLst/>
          </a:prstGeom>
          <a:noFill/>
          <a:ln cap="flat">
            <a:noFill/>
          </a:ln>
        </p:spPr>
      </p:pic>
      <p:sp>
        <p:nvSpPr>
          <p:cNvPr id="3" name="CuadroTexto 3">
            <a:extLst>
              <a:ext uri="{FF2B5EF4-FFF2-40B4-BE49-F238E27FC236}">
                <a16:creationId xmlns:a16="http://schemas.microsoft.com/office/drawing/2014/main" id="{0A424568-ED72-49D7-9227-68B51DF7500C}"/>
              </a:ext>
            </a:extLst>
          </p:cNvPr>
          <p:cNvSpPr txBox="1"/>
          <p:nvPr/>
        </p:nvSpPr>
        <p:spPr>
          <a:xfrm>
            <a:off x="4172498" y="6249887"/>
            <a:ext cx="391504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My Guy (My God)</a:t>
            </a:r>
          </a:p>
        </p:txBody>
      </p:sp>
      <p:pic>
        <p:nvPicPr>
          <p:cNvPr id="4" name="2 - My Guy (My God)">
            <a:extLst>
              <a:ext uri="{FF2B5EF4-FFF2-40B4-BE49-F238E27FC236}">
                <a16:creationId xmlns:a16="http://schemas.microsoft.com/office/drawing/2014/main" id="{273DAC3F-5095-4056-BD20-3901E1A1DBF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12189" y="4069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308F0A-2E10-4179-9C84-8427E0783D95}"/>
              </a:ext>
            </a:extLst>
          </p:cNvPr>
          <p:cNvPicPr>
            <a:picLocks noChangeAspect="1"/>
          </p:cNvPicPr>
          <p:nvPr/>
        </p:nvPicPr>
        <p:blipFill>
          <a:blip r:embed="rId4"/>
          <a:stretch>
            <a:fillRect/>
          </a:stretch>
        </p:blipFill>
        <p:spPr>
          <a:xfrm>
            <a:off x="0" y="-17757"/>
            <a:ext cx="12191996" cy="6858000"/>
          </a:xfrm>
          <a:prstGeom prst="rect">
            <a:avLst/>
          </a:prstGeom>
          <a:noFill/>
          <a:ln cap="flat">
            <a:noFill/>
          </a:ln>
        </p:spPr>
      </p:pic>
      <p:sp>
        <p:nvSpPr>
          <p:cNvPr id="3" name="CuadroTexto 3">
            <a:extLst>
              <a:ext uri="{FF2B5EF4-FFF2-40B4-BE49-F238E27FC236}">
                <a16:creationId xmlns:a16="http://schemas.microsoft.com/office/drawing/2014/main" id="{3E9F6262-2B2A-4ADA-A473-D6E9AE045790}"/>
              </a:ext>
            </a:extLst>
          </p:cNvPr>
          <p:cNvSpPr txBox="1"/>
          <p:nvPr/>
        </p:nvSpPr>
        <p:spPr>
          <a:xfrm>
            <a:off x="4172498" y="6249887"/>
            <a:ext cx="391504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t>
            </a:r>
            <a:r>
              <a:rPr lang="en-US" sz="1800" b="0" i="0" u="none" strike="noStrike" kern="1200" cap="none" spc="0" baseline="0">
                <a:solidFill>
                  <a:srgbClr val="FFFFFF"/>
                </a:solidFill>
                <a:uFillTx/>
                <a:latin typeface="Calibri"/>
              </a:rPr>
              <a:t>I Will Follow Him (Chariot)</a:t>
            </a:r>
            <a:endParaRPr lang="es-ES" sz="1800" b="0" i="0" u="none" strike="noStrike" kern="1200" cap="none" spc="0" baseline="0">
              <a:solidFill>
                <a:srgbClr val="FFFFFF"/>
              </a:solidFill>
              <a:uFillTx/>
              <a:latin typeface="Calibri"/>
            </a:endParaRPr>
          </a:p>
        </p:txBody>
      </p:sp>
      <p:pic>
        <p:nvPicPr>
          <p:cNvPr id="4" name="3- I Will Follow Him (Chariot)">
            <a:extLst>
              <a:ext uri="{FF2B5EF4-FFF2-40B4-BE49-F238E27FC236}">
                <a16:creationId xmlns:a16="http://schemas.microsoft.com/office/drawing/2014/main" id="{B1C89207-EACB-42B9-948D-2F1B6441E1A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3410" y="443316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459548-61D6-4CBA-8743-FCD5157F8680}"/>
              </a:ext>
            </a:extLst>
          </p:cNvPr>
          <p:cNvPicPr>
            <a:picLocks noChangeAspect="1"/>
          </p:cNvPicPr>
          <p:nvPr/>
        </p:nvPicPr>
        <p:blipFill>
          <a:blip r:embed="rId4"/>
          <a:stretch>
            <a:fillRect/>
          </a:stretch>
        </p:blipFill>
        <p:spPr>
          <a:xfrm>
            <a:off x="41148" y="33293"/>
            <a:ext cx="11985406" cy="6738149"/>
          </a:xfrm>
          <a:prstGeom prst="rect">
            <a:avLst/>
          </a:prstGeom>
          <a:noFill/>
          <a:ln cap="flat">
            <a:noFill/>
          </a:ln>
        </p:spPr>
      </p:pic>
      <p:sp>
        <p:nvSpPr>
          <p:cNvPr id="3" name="CuadroTexto 3">
            <a:extLst>
              <a:ext uri="{FF2B5EF4-FFF2-40B4-BE49-F238E27FC236}">
                <a16:creationId xmlns:a16="http://schemas.microsoft.com/office/drawing/2014/main" id="{DF9A04DF-FE24-4764-ACFD-41CA63F862AE}"/>
              </a:ext>
            </a:extLst>
          </p:cNvPr>
          <p:cNvSpPr txBox="1"/>
          <p:nvPr/>
        </p:nvSpPr>
        <p:spPr>
          <a:xfrm>
            <a:off x="4172498" y="6249887"/>
            <a:ext cx="391504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Oh Happy Day</a:t>
            </a:r>
          </a:p>
        </p:txBody>
      </p:sp>
      <p:pic>
        <p:nvPicPr>
          <p:cNvPr id="4" name="4 - Oh Happy Day">
            <a:extLst>
              <a:ext uri="{FF2B5EF4-FFF2-40B4-BE49-F238E27FC236}">
                <a16:creationId xmlns:a16="http://schemas.microsoft.com/office/drawing/2014/main" id="{3E9B8B83-6594-4464-A936-AD80010765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67795" y="432662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3C1F60E-05D3-47F7-AC57-252322BFD8A5}"/>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2C1E167-67E3-4238-A06F-097A5829975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39EB8BD-CB75-4697-BE36-8A0DA4F408F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60E4B4C-9C53-4249-9847-746AE8204D1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E51F678-1E9E-47AE-948E-BEAD224DDAE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8DB4C3F-F13D-4784-AD73-00791818E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C5DEE00-66BE-4AF9-ACC8-359FEC3BC77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49D477B-AA1B-4361-927E-2B696BA5039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44786B8-E864-4BC1-9C48-659B918E59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A1FF992-C66A-41E5-BF62-467404FEB2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7C5B4FF-020A-4042-A28E-3FFA051811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346727D-5B5E-40D8-A6B2-90D7E263D71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19C218B-7B50-461B-A23D-B85E83E89C9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659E7F7-99E1-4D66-9F35-2C1A978E82A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061760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238</Words>
  <Application>Microsoft Office PowerPoint</Application>
  <PresentationFormat>Panorámica</PresentationFormat>
  <Paragraphs>31</Paragraphs>
  <Slides>8</Slides>
  <Notes>2</Notes>
  <HiddenSlides>0</HiddenSlides>
  <MMClips>4</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vt:i4>
      </vt:variant>
    </vt:vector>
  </HeadingPairs>
  <TitlesOfParts>
    <vt:vector size="1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2021-07-14T13:33:47Z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