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25" r:id="rId4"/>
    <p:sldId id="304" r:id="rId5"/>
    <p:sldId id="257" r:id="rId6"/>
    <p:sldId id="303" r:id="rId7"/>
    <p:sldId id="305" r:id="rId8"/>
    <p:sldId id="307" r:id="rId9"/>
    <p:sldId id="306" r:id="rId10"/>
    <p:sldId id="308" r:id="rId11"/>
    <p:sldId id="309" r:id="rId12"/>
    <p:sldId id="310" r:id="rId13"/>
    <p:sldId id="311" r:id="rId14"/>
    <p:sldId id="313" r:id="rId15"/>
    <p:sldId id="314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6" r:id="rId25"/>
    <p:sldId id="327" r:id="rId26"/>
    <p:sldId id="328" r:id="rId27"/>
    <p:sldId id="329" r:id="rId28"/>
    <p:sldId id="324" r:id="rId29"/>
    <p:sldId id="330" r:id="rId30"/>
    <p:sldId id="331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U+jCNNpaGqn5CKTIVKGrw==" hashData="CaAvdD1+ESOFXsiClKN/pNrC42BZ5xZBOF23MQdoXBUdTiivSS3NN1qCjqN74MOc5/c3FGFo+EYGejMd5El03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37" autoAdjust="0"/>
    <p:restoredTop sz="99420" autoAdjust="0"/>
  </p:normalViewPr>
  <p:slideViewPr>
    <p:cSldViewPr snapToGrid="0">
      <p:cViewPr varScale="1">
        <p:scale>
          <a:sx n="76" d="100"/>
          <a:sy n="76" d="100"/>
        </p:scale>
        <p:origin x="111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06252B-26CA-4E09-BDCC-C59224612A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145EA43-D23B-485E-978C-8A54AB139A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3B6366-B34A-4D55-8751-C7AF28581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F719620-5D3D-4451-9C73-5C8A9086F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5F7F4A-84A4-40AE-80CD-467CC3656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1D028-AACB-4BEF-A918-E9CCA12F7AF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113085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7FD70C-AA8F-4B0D-8B65-B20C419D9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5CBDA24-343A-4CB4-B4D8-89D11012A6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4197984-8A90-469A-A133-9220CFDE1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6D39F6-0A6C-4C88-A077-6A1FE906A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11D2653-F3EC-4CE2-9A15-03605CD9B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F19749-F972-4C85-9B3F-06815AA563DA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750526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63B9B0-AF0D-421E-AC07-8AFEE39BE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2654E80-1CDA-4F7E-933A-26084EF64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7D0E01-7A7F-41B4-8B8E-434090A1B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3BFC450-3266-44CF-B6BE-346ACB053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BC6998E-4674-4DAB-9313-A583005F1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F827C-BFD2-4605-A275-CFC1B777D1E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881300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144A8B-40C5-437E-9CEA-E1CC516F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FB9D538-95E9-42E3-8ACD-AEF1AD097C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28C5555-8610-447D-AC9A-9E43404FFB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7184FCB-F30A-4F68-810B-1C965C464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D6FFBD4-B283-4298-A82F-7252FF490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EA373B4-35AE-4DFF-9515-4BDAF26C3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9926DE-962F-48D1-A4FA-7DFC5FDA1FF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588534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C32C30-0691-450E-ACB1-14AE1E304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5626C27-CF79-4C40-9DD7-E97758F7B6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2CE8A0F-C2C9-48A2-A494-B82D5FA844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0CC0831-B770-411E-A445-8E3E053DE1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DEB7EEB-5C75-411E-9518-86D64A44D8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44EF440-4FA6-4BC1-AE81-CE3CEBA98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F6E34AF-9E1D-442D-9162-E36BA9295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3442D04-D463-4580-814F-5EC1FC6F7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C862EA-1E20-46B5-A3B7-D030F346AA0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831408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942EF5-D873-473E-AB1E-4D36C6634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541EE2E-5FE1-40D8-832B-820DE2D51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F7DEC56-0F2D-460A-9145-D52D447C7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1A166CB-B1EA-4F25-B296-CDDE6F11C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3B0D2-01A2-4977-ABB9-D6EF3A2C8FD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044436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64F2937-56C7-406E-815B-EC7FB169D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F423563-906C-4938-8DAB-68DC4DD75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53C571A-2C21-41ED-9CDC-0C0A60405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18762E-2027-43C9-9453-86CFF67C3C6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637103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AB00CF-BCBC-4202-9D15-6DE7A1B98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EF4D12-78A5-4BCD-8922-A65C8BE2BE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CC70039-2D89-4B39-B143-8BCFEACE0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A832C44-9159-4ED1-BF83-368611104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752252-6822-4050-B00A-78EA42DD8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BD0F33A-CA5C-493A-A676-F8694AF12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E2F88-A308-4D39-AC52-8FD23F4B33E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136524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F7AE8D-DF80-4AD8-A02E-340DDC208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DFC1CA5-4ED9-4AE4-A700-45004C1967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D1FC610-C519-40DD-9782-0BCCDBF2A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2BF0BBB-8570-46FC-B2E2-6925EC63B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38CA355-1224-4FB4-A256-6A7E64AFD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22772A1-466E-4995-AE12-22B660D82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2B76E-EDDD-497A-A6A5-99CB703C6D7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558071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11D488-5614-4719-8B54-D24C432B1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CBCA6E0-2250-40DD-AA8C-B928F989ED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3B9DC2-DA91-48AE-BBA8-93A15FF2F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2263AC1-6AC2-4A32-AA0E-A99FBEDB9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78877A-A188-4724-A617-AE671C0D1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5184F4-1BD6-45BB-97E3-367127DF7D3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222978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67081EC-26D9-47ED-A0FF-6594FCB379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1E16EF-563C-4746-A353-25D4E3E868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74ECC15-5F21-402A-AA4D-5795AA769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2128E7F-C91F-4D86-B49A-3C649E3F9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A8EB8A-03DC-46C0-9EAB-336143546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548FC5-3885-440B-B11F-B3F46A9ECC18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975921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D27540-1781-4DD4-BADC-DC6C83E90D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706C9D7-EB60-4C8B-B2B6-122892454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DB6CF2D-AB84-437F-BE1B-89AD957D1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344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9D593E8-CA62-4A16-AC33-C179172582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D4F6BD6-C8BD-45CB-AFB3-011A9A29CA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3DFFE7C-AE45-4498-B33E-7B84AD4FE9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EE97CD2-8923-4D1E-A1FA-3C365CDFC80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299655F-8B90-4C93-8EF8-C3805350B48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9CDB8326-D5D2-4AB7-9DCE-9B348DBD027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7F4E1792-80B8-4C3A-882E-5631126522D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10109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>
            <a:extLst>
              <a:ext uri="{FF2B5EF4-FFF2-40B4-BE49-F238E27FC236}">
                <a16:creationId xmlns:a16="http://schemas.microsoft.com/office/drawing/2014/main" id="{535AC949-2155-450B-B026-22A6D29E8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Text Box 9">
            <a:extLst>
              <a:ext uri="{FF2B5EF4-FFF2-40B4-BE49-F238E27FC236}">
                <a16:creationId xmlns:a16="http://schemas.microsoft.com/office/drawing/2014/main" id="{CBFD1F50-3845-4763-B227-002B632DF2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2375" y="482600"/>
            <a:ext cx="6523038" cy="299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88900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3600" b="1">
                <a:solidFill>
                  <a:srgbClr val="FFCC00"/>
                </a:solidFill>
              </a:rPr>
              <a:t>MÚSICA</a:t>
            </a:r>
          </a:p>
          <a:p>
            <a:pPr algn="ctr"/>
            <a:r>
              <a:rPr lang="es-ES_tradnl" altLang="es-ES" sz="3600" b="1">
                <a:solidFill>
                  <a:srgbClr val="FFCC00"/>
                </a:solidFill>
              </a:rPr>
              <a:t>DE</a:t>
            </a:r>
          </a:p>
          <a:p>
            <a:pPr algn="ctr"/>
            <a:r>
              <a:rPr lang="es-ES_tradnl" altLang="es-ES" sz="3600" b="1">
                <a:solidFill>
                  <a:srgbClr val="FFCC00"/>
                </a:solidFill>
              </a:rPr>
              <a:t>CINE</a:t>
            </a:r>
          </a:p>
          <a:p>
            <a:pPr algn="ctr"/>
            <a:endParaRPr lang="es-ES_tradnl" altLang="es-ES" sz="1000" b="1">
              <a:solidFill>
                <a:srgbClr val="FFCC00"/>
              </a:solidFill>
            </a:endParaRPr>
          </a:p>
          <a:p>
            <a:pPr algn="ctr"/>
            <a:r>
              <a:rPr lang="es-ES_tradnl" altLang="es-ES" sz="3600" b="1">
                <a:solidFill>
                  <a:srgbClr val="FFCC00"/>
                </a:solidFill>
              </a:rPr>
              <a:t>7</a:t>
            </a:r>
          </a:p>
          <a:p>
            <a:pPr algn="ctr"/>
            <a:endParaRPr lang="es-ES_tradnl" altLang="es-ES" sz="3600" b="1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20th Century Fox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8" name="Text Box 4">
            <a:extLst>
              <a:ext uri="{FF2B5EF4-FFF2-40B4-BE49-F238E27FC236}">
                <a16:creationId xmlns:a16="http://schemas.microsoft.com/office/drawing/2014/main" id="{B1202600-EB32-4106-A797-2FA8BA693B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7288" y="2557463"/>
            <a:ext cx="6872287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ES" sz="1800"/>
              <a:t>Con el cine, el séptimo arte, vivimos historias que nos hacen sonreír, llorar, sufrir y muchos otros sentimientos, acompañados por temas musicales, el vehículo que nos transporta por toda la trama. </a:t>
            </a:r>
          </a:p>
          <a:p>
            <a:pPr algn="ctr"/>
            <a:r>
              <a:rPr lang="es-ES_tradnl" altLang="es-ES" sz="1800"/>
              <a:t>Disfrutar de estas músicas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3" name="Picture 7">
            <a:extLst>
              <a:ext uri="{FF2B5EF4-FFF2-40B4-BE49-F238E27FC236}">
                <a16:creationId xmlns:a16="http://schemas.microsoft.com/office/drawing/2014/main" id="{41545315-BBAF-4BB9-93BF-572B8F65C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0"/>
            <a:ext cx="4899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 loop="1">
        <p:snd r:embed="rId2" name="Bewitched (Embrujad)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>
            <a:extLst>
              <a:ext uri="{FF2B5EF4-FFF2-40B4-BE49-F238E27FC236}">
                <a16:creationId xmlns:a16="http://schemas.microsoft.com/office/drawing/2014/main" id="{6F70186C-D173-4909-A8AE-593157FA6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913" y="1127125"/>
            <a:ext cx="8320087" cy="443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000"/>
              <a:t>EMBRUJADA</a:t>
            </a:r>
          </a:p>
          <a:p>
            <a:pPr algn="ctr"/>
            <a:endParaRPr lang="es-ES_tradnl" altLang="es-ES"/>
          </a:p>
          <a:p>
            <a:r>
              <a:rPr lang="es-ES_tradnl" altLang="es-ES"/>
              <a:t>Título original: Bewitched</a:t>
            </a:r>
          </a:p>
          <a:p>
            <a:r>
              <a:rPr lang="es-ES_tradnl" altLang="es-ES"/>
              <a:t>Año: 2005</a:t>
            </a:r>
          </a:p>
          <a:p>
            <a:r>
              <a:rPr lang="es-ES_tradnl" altLang="es-ES"/>
              <a:t>País: Estados Unidos</a:t>
            </a:r>
          </a:p>
          <a:p>
            <a:r>
              <a:rPr lang="es-ES_tradnl" altLang="es-ES"/>
              <a:t>Dirección: Nora Ephron</a:t>
            </a:r>
          </a:p>
          <a:p>
            <a:r>
              <a:rPr lang="es-ES_tradnl" altLang="es-ES"/>
              <a:t>Guion: Nora Ephron, Delia Ephron </a:t>
            </a:r>
          </a:p>
          <a:p>
            <a:r>
              <a:rPr lang="es-ES_tradnl" altLang="es-ES"/>
              <a:t>Música: George Fenton</a:t>
            </a:r>
          </a:p>
          <a:p>
            <a:r>
              <a:rPr lang="es-ES_tradnl" altLang="es-ES"/>
              <a:t>Fotografía: John Lindley</a:t>
            </a:r>
          </a:p>
          <a:p>
            <a:endParaRPr lang="es-ES_tradnl" altLang="es-ES"/>
          </a:p>
          <a:p>
            <a:r>
              <a:rPr lang="es-ES_tradnl" altLang="es-ES"/>
              <a:t>REPARTO:Nicole Kidman,  Will Ferrell,  Michael Caine,  Shirley MacLaine, Jason Schwartzman,  Steve Carell,  Kristin Chenoweth,  Heather Burns, David Alan Grier,  Jennifer Elise Cox,  Kate Walsh,  Stephen Colbert</a:t>
            </a:r>
          </a:p>
          <a:p>
            <a:endParaRPr lang="es-ES_tradnl" altLang="es-ES"/>
          </a:p>
          <a:p>
            <a:r>
              <a:rPr lang="es-ES_tradnl" altLang="es-ES"/>
              <a:t>Productora: Columbia Pictures / Red Wagon Productions</a:t>
            </a:r>
          </a:p>
          <a:p>
            <a:r>
              <a:rPr lang="es-ES_tradnl" altLang="es-ES"/>
              <a:t>Género: Comedia. Fantástico | Comedia romántica. Brujería</a:t>
            </a:r>
          </a:p>
          <a:p>
            <a:endParaRPr lang="es-ES_tradnl" altLang="es-ES"/>
          </a:p>
          <a:p>
            <a:r>
              <a:rPr lang="es-ES_tradnl" altLang="es-ES"/>
              <a:t>SINOPSIS</a:t>
            </a:r>
          </a:p>
          <a:p>
            <a:r>
              <a:rPr lang="es-ES_tradnl" altLang="es-ES"/>
              <a:t>Basada en una vieja serie de televisión de los años sesenta. Samantha (Nicole Kidman) es una bruja que trata de liberarse de sus sobrenaturales poderes para complacer a su mortal marido (Will Ferrell).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9" name="Picture 7">
            <a:extLst>
              <a:ext uri="{FF2B5EF4-FFF2-40B4-BE49-F238E27FC236}">
                <a16:creationId xmlns:a16="http://schemas.microsoft.com/office/drawing/2014/main" id="{8F6E5792-83F9-4441-BAD0-5E644FCF8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6" name="Picture 6">
            <a:extLst>
              <a:ext uri="{FF2B5EF4-FFF2-40B4-BE49-F238E27FC236}">
                <a16:creationId xmlns:a16="http://schemas.microsoft.com/office/drawing/2014/main" id="{CF3F25A7-1D53-43D9-B497-24C6D770F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2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5" name="Picture 7">
            <a:extLst>
              <a:ext uri="{FF2B5EF4-FFF2-40B4-BE49-F238E27FC236}">
                <a16:creationId xmlns:a16="http://schemas.microsoft.com/office/drawing/2014/main" id="{4113FA81-0A8B-428B-8C5F-44936D921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9263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9" name="Picture 5">
            <a:extLst>
              <a:ext uri="{FF2B5EF4-FFF2-40B4-BE49-F238E27FC236}">
                <a16:creationId xmlns:a16="http://schemas.microsoft.com/office/drawing/2014/main" id="{991C9E5C-633E-4442-B46C-A4E882532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44000" cy="581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7" name="Picture 5">
            <a:extLst>
              <a:ext uri="{FF2B5EF4-FFF2-40B4-BE49-F238E27FC236}">
                <a16:creationId xmlns:a16="http://schemas.microsoft.com/office/drawing/2014/main" id="{7F101E55-71EC-441D-86AE-6CC651970B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438" y="0"/>
            <a:ext cx="55864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1" name="Picture 5">
            <a:extLst>
              <a:ext uri="{FF2B5EF4-FFF2-40B4-BE49-F238E27FC236}">
                <a16:creationId xmlns:a16="http://schemas.microsoft.com/office/drawing/2014/main" id="{4D43CA18-C6A8-460B-A91F-630125A16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565150"/>
            <a:ext cx="8890000" cy="572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6" name="Picture 6">
            <a:extLst>
              <a:ext uri="{FF2B5EF4-FFF2-40B4-BE49-F238E27FC236}">
                <a16:creationId xmlns:a16="http://schemas.microsoft.com/office/drawing/2014/main" id="{6858D099-024F-4F3D-872F-7279D13C3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488" y="0"/>
            <a:ext cx="45370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9" name="Picture 5">
            <a:extLst>
              <a:ext uri="{FF2B5EF4-FFF2-40B4-BE49-F238E27FC236}">
                <a16:creationId xmlns:a16="http://schemas.microsoft.com/office/drawing/2014/main" id="{577EAB5F-122E-45FC-B625-82BFB3342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-595313"/>
            <a:ext cx="7950200" cy="133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8" name="Picture 6">
            <a:extLst>
              <a:ext uri="{FF2B5EF4-FFF2-40B4-BE49-F238E27FC236}">
                <a16:creationId xmlns:a16="http://schemas.microsoft.com/office/drawing/2014/main" id="{2A291088-77CF-4E38-A8EF-A0BA894DC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338" y="0"/>
            <a:ext cx="4298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1" name="Picture 5">
            <a:extLst>
              <a:ext uri="{FF2B5EF4-FFF2-40B4-BE49-F238E27FC236}">
                <a16:creationId xmlns:a16="http://schemas.microsoft.com/office/drawing/2014/main" id="{56BC6BCB-F967-4269-9014-629DBC698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275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9" name="Picture 5">
            <a:extLst>
              <a:ext uri="{FF2B5EF4-FFF2-40B4-BE49-F238E27FC236}">
                <a16:creationId xmlns:a16="http://schemas.microsoft.com/office/drawing/2014/main" id="{8ACFA5C1-3FFC-4C73-8E51-3B42EFBC1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0"/>
            <a:ext cx="6935788" cy="715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4" name="Picture 6">
            <a:extLst>
              <a:ext uri="{FF2B5EF4-FFF2-40B4-BE49-F238E27FC236}">
                <a16:creationId xmlns:a16="http://schemas.microsoft.com/office/drawing/2014/main" id="{B3161EA3-7529-40A1-94D0-DF6C6465D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088"/>
            <a:ext cx="9144000" cy="6100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7" name="Picture 5">
            <a:extLst>
              <a:ext uri="{FF2B5EF4-FFF2-40B4-BE49-F238E27FC236}">
                <a16:creationId xmlns:a16="http://schemas.microsoft.com/office/drawing/2014/main" id="{D1FAC18C-E7A1-453C-83C7-75E6287A4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838"/>
            <a:ext cx="9144000" cy="602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1" name="Picture 5">
            <a:extLst>
              <a:ext uri="{FF2B5EF4-FFF2-40B4-BE49-F238E27FC236}">
                <a16:creationId xmlns:a16="http://schemas.microsoft.com/office/drawing/2014/main" id="{CAC6769C-27B5-4F48-A548-C918F74F92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6538"/>
            <a:ext cx="8816975" cy="588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6" name="Picture 6">
            <a:extLst>
              <a:ext uri="{FF2B5EF4-FFF2-40B4-BE49-F238E27FC236}">
                <a16:creationId xmlns:a16="http://schemas.microsoft.com/office/drawing/2014/main" id="{AA6B4662-1D30-4DD2-B2CD-CD2DF562F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9" name="Picture 5">
            <a:extLst>
              <a:ext uri="{FF2B5EF4-FFF2-40B4-BE49-F238E27FC236}">
                <a16:creationId xmlns:a16="http://schemas.microsoft.com/office/drawing/2014/main" id="{4E2DC515-CB6D-4D6A-8D5F-BBD4E4A49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3" name="Picture 5">
            <a:extLst>
              <a:ext uri="{FF2B5EF4-FFF2-40B4-BE49-F238E27FC236}">
                <a16:creationId xmlns:a16="http://schemas.microsoft.com/office/drawing/2014/main" id="{C79E3594-E3F0-493C-BF8D-FCB27FB46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863" y="0"/>
            <a:ext cx="55483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7" name="Picture 5">
            <a:extLst>
              <a:ext uri="{FF2B5EF4-FFF2-40B4-BE49-F238E27FC236}">
                <a16:creationId xmlns:a16="http://schemas.microsoft.com/office/drawing/2014/main" id="{D9476FF9-2AA8-42A8-8987-74CCC0E65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0563"/>
            <a:ext cx="9144000" cy="528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2" name="Picture 4">
            <a:extLst>
              <a:ext uri="{FF2B5EF4-FFF2-40B4-BE49-F238E27FC236}">
                <a16:creationId xmlns:a16="http://schemas.microsoft.com/office/drawing/2014/main" id="{363EA5C8-35F0-4E6A-9981-65286754E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5" y="0"/>
            <a:ext cx="4635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6" name="Picture 4">
            <a:extLst>
              <a:ext uri="{FF2B5EF4-FFF2-40B4-BE49-F238E27FC236}">
                <a16:creationId xmlns:a16="http://schemas.microsoft.com/office/drawing/2014/main" id="{AB4EA103-5CE9-4C64-B356-7511F1AF63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738" y="0"/>
            <a:ext cx="51784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0" name="Picture 4">
            <a:extLst>
              <a:ext uri="{FF2B5EF4-FFF2-40B4-BE49-F238E27FC236}">
                <a16:creationId xmlns:a16="http://schemas.microsoft.com/office/drawing/2014/main" id="{DBE74814-7BAA-4E79-9875-15A40F58D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15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4" name="Picture 4">
            <a:extLst>
              <a:ext uri="{FF2B5EF4-FFF2-40B4-BE49-F238E27FC236}">
                <a16:creationId xmlns:a16="http://schemas.microsoft.com/office/drawing/2014/main" id="{FEFE7A1C-20DB-49FD-8C72-C981DFA33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663" y="0"/>
            <a:ext cx="58150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1" name="Picture 5">
            <a:extLst>
              <a:ext uri="{FF2B5EF4-FFF2-40B4-BE49-F238E27FC236}">
                <a16:creationId xmlns:a16="http://schemas.microsoft.com/office/drawing/2014/main" id="{E6B77575-EA5F-44AA-8EE2-49E09BC6F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6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1382" name="Text Box 6">
            <a:extLst>
              <a:ext uri="{FF2B5EF4-FFF2-40B4-BE49-F238E27FC236}">
                <a16:creationId xmlns:a16="http://schemas.microsoft.com/office/drawing/2014/main" id="{4CE8D1F8-405E-4D23-9071-6C546E06CF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1763" y="1371600"/>
            <a:ext cx="3714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3600" b="1">
                <a:solidFill>
                  <a:srgbClr val="FFCC00"/>
                </a:solidFill>
              </a:rPr>
              <a:t>THE END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>
            <a:extLst>
              <a:ext uri="{FF2B5EF4-FFF2-40B4-BE49-F238E27FC236}">
                <a16:creationId xmlns:a16="http://schemas.microsoft.com/office/drawing/2014/main" id="{A37C99E2-4D2A-47DE-A361-8CBA0432ED5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111619" name="Picture 3">
            <a:extLst>
              <a:ext uri="{FF2B5EF4-FFF2-40B4-BE49-F238E27FC236}">
                <a16:creationId xmlns:a16="http://schemas.microsoft.com/office/drawing/2014/main" id="{4C2A0EA0-D7FD-42B6-B5CE-B06CBEDA9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620" name="Text Box 4">
            <a:extLst>
              <a:ext uri="{FF2B5EF4-FFF2-40B4-BE49-F238E27FC236}">
                <a16:creationId xmlns:a16="http://schemas.microsoft.com/office/drawing/2014/main" id="{51BCB5AC-23C0-46CE-954A-35AB14FAF3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E5EC61E-3FC1-4700-ADDE-881CE9C66C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65B8FEA-ECA6-4C98-ADFD-9C89BCCF17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59FFB9FD-4C2B-424D-9F41-79BD89845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FBCD908-0107-4191-97CE-22E9C3DE35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0775971-DB9E-400F-9435-233CBC4145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A2A7495D-B561-4F5E-93B4-B5DCCBA21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FC3FA94-598B-4CE0-9510-E3C06CA3B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8B084FAF-9C8A-4D85-911F-2B7F9E50A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95924ADF-EAB0-41A3-B1DC-177A22FC1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E49B1410-4E50-4306-BC43-BF29B9D44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CD6AFC27-9727-45E7-ABD3-822E899F1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155916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259</TotalTime>
  <Words>210</Words>
  <Application>Microsoft Office PowerPoint</Application>
  <PresentationFormat>Presentación en pantalla (4:3)</PresentationFormat>
  <Paragraphs>30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Times New Roman</vt:lpstr>
      <vt:lpstr>Tahoma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68</cp:revision>
  <dcterms:created xsi:type="dcterms:W3CDTF">1601-01-01T00:00:00Z</dcterms:created>
  <dcterms:modified xsi:type="dcterms:W3CDTF">2020-10-29T11:04:33Z</dcterms:modified>
</cp:coreProperties>
</file>