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56" r:id="rId2"/>
    <p:sldId id="257" r:id="rId3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0000"/>
    <a:srgbClr val="99FF33"/>
    <a:srgbClr val="0000FF"/>
    <a:srgbClr val="66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0" y="-5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6B0149-B6FC-4B63-92AD-17FA0E03583F}" type="datetimeFigureOut">
              <a:rPr lang="hu-HU" smtClean="0"/>
              <a:pPr/>
              <a:t>2018.03.23.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AC5D091-02CA-43EB-865B-82BDAB4F4F8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3.png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" Type="http://schemas.openxmlformats.org/officeDocument/2006/relationships/image" Target="../media/image2.jpeg"/><Relationship Id="rId16" Type="http://schemas.openxmlformats.org/officeDocument/2006/relationships/audio" Target="../media/audio1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11" Type="http://schemas.openxmlformats.org/officeDocument/2006/relationships/audio" Target="../media/audio6.wav"/><Relationship Id="rId5" Type="http://schemas.openxmlformats.org/officeDocument/2006/relationships/image" Target="../media/image5.jpeg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image" Target="../media/image4.gif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915816" y="4083918"/>
            <a:ext cx="33185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5400" b="1" dirty="0" smtClean="0">
                <a:solidFill>
                  <a:srgbClr val="FF0000"/>
                </a:solidFill>
                <a:latin typeface="Freestyle Script" pitchFamily="66" charset="0"/>
              </a:rPr>
              <a:t>Music </a:t>
            </a:r>
            <a:r>
              <a:rPr lang="hu-HU" sz="5400" b="1" dirty="0" err="1">
                <a:solidFill>
                  <a:srgbClr val="FF0000"/>
                </a:solidFill>
                <a:latin typeface="Freestyle Script" pitchFamily="66" charset="0"/>
              </a:rPr>
              <a:t>for</a:t>
            </a:r>
            <a:r>
              <a:rPr lang="hu-HU" sz="5400" b="1" dirty="0">
                <a:solidFill>
                  <a:srgbClr val="FF0000"/>
                </a:solidFill>
                <a:latin typeface="Freestyle Script" pitchFamily="66" charset="0"/>
              </a:rPr>
              <a:t> </a:t>
            </a:r>
            <a:r>
              <a:rPr lang="hu-HU" sz="5400" b="1" dirty="0" err="1" smtClean="0">
                <a:solidFill>
                  <a:srgbClr val="FF0000"/>
                </a:solidFill>
                <a:latin typeface="Freestyle Script" pitchFamily="66" charset="0"/>
              </a:rPr>
              <a:t>friends</a:t>
            </a:r>
            <a:endParaRPr lang="hu-HU" sz="5400" b="1" dirty="0">
              <a:solidFill>
                <a:srgbClr val="FF0000"/>
              </a:solidFill>
              <a:latin typeface="Freestyle Script" pitchFamily="66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0" y="-92546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 err="1" smtClean="0">
                <a:solidFill>
                  <a:srgbClr val="FFFF00"/>
                </a:solidFill>
                <a:latin typeface="Edwardian Script ITC" pitchFamily="66" charset="0"/>
              </a:rPr>
              <a:t>Bryan</a:t>
            </a:r>
            <a:r>
              <a:rPr lang="hu-HU" sz="6000" b="1" dirty="0" smtClean="0">
                <a:solidFill>
                  <a:srgbClr val="FFFF00"/>
                </a:solidFill>
                <a:latin typeface="Edwardian Script ITC" pitchFamily="66" charset="0"/>
              </a:rPr>
              <a:t> </a:t>
            </a:r>
            <a:r>
              <a:rPr lang="hu-HU" sz="6000" b="1" dirty="0" err="1" smtClean="0">
                <a:solidFill>
                  <a:srgbClr val="FFFF00"/>
                </a:solidFill>
                <a:latin typeface="Edwardian Script ITC" pitchFamily="66" charset="0"/>
              </a:rPr>
              <a:t>Ferry</a:t>
            </a:r>
            <a:endParaRPr lang="hu-HU" sz="6000" b="1" dirty="0">
              <a:solidFill>
                <a:srgbClr val="FF0000"/>
              </a:solidFill>
            </a:endParaRPr>
          </a:p>
        </p:txBody>
      </p:sp>
      <p:pic>
        <p:nvPicPr>
          <p:cNvPr id="7" name="Kép 6" descr="Bryan-Ferry-Li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651870"/>
            <a:ext cx="2088232" cy="13688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Kép 7" descr="ferry5_1200-1200x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195486"/>
            <a:ext cx="2160241" cy="1296144"/>
          </a:xfrm>
          <a:prstGeom prst="round2DiagRect">
            <a:avLst>
              <a:gd name="adj1" fmla="val 16667"/>
              <a:gd name="adj2" fmla="val 0"/>
            </a:avLst>
          </a:prstGeom>
          <a:ln w="57150" cap="sq">
            <a:solidFill>
              <a:srgbClr val="66FF33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2" descr="http://1.bp.blogspot.com/-Gv8WFZ-UdJk/Uc5JNvvyuGI/AAAAAAAAEiM/twWqIFUqDAw/s400/Beautifu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203598"/>
            <a:ext cx="1951062" cy="2365428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Kép 11" descr="004-bryan-ferry-theredlis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1203598"/>
            <a:ext cx="1944216" cy="237626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Akciógomb: Hang 9">
            <a:hlinkClick r:id="" action="ppaction://noaction" highlightClick="1">
              <a:snd r:embed="rId6" name="Bryan Ferry - Slave To Love.wav"/>
            </a:hlinkClick>
          </p:cNvPr>
          <p:cNvSpPr/>
          <p:nvPr/>
        </p:nvSpPr>
        <p:spPr>
          <a:xfrm>
            <a:off x="179512" y="141962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467544" y="1347614"/>
            <a:ext cx="1310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Slave To Love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14" name="Akciógomb: Hang 13">
            <a:hlinkClick r:id="" action="ppaction://noaction" highlightClick="1">
              <a:snd r:embed="rId7" name="Bryan Ferry - As Time Goes By.wav"/>
            </a:hlinkClick>
          </p:cNvPr>
          <p:cNvSpPr/>
          <p:nvPr/>
        </p:nvSpPr>
        <p:spPr>
          <a:xfrm>
            <a:off x="179512" y="105958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Téglalap 14"/>
          <p:cNvSpPr/>
          <p:nvPr/>
        </p:nvSpPr>
        <p:spPr>
          <a:xfrm>
            <a:off x="467544" y="987574"/>
            <a:ext cx="15885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66FF33"/>
                </a:solidFill>
              </a:rPr>
              <a:t>As Time Goes By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17" name="Téglalap 16"/>
          <p:cNvSpPr/>
          <p:nvPr/>
        </p:nvSpPr>
        <p:spPr>
          <a:xfrm>
            <a:off x="467544" y="2787774"/>
            <a:ext cx="25024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A Hard Rain's A-</a:t>
            </a:r>
            <a:r>
              <a:rPr lang="en-US" sz="1600" b="1" dirty="0" err="1" smtClean="0">
                <a:solidFill>
                  <a:srgbClr val="FFFF00"/>
                </a:solidFill>
              </a:rPr>
              <a:t>Gonna</a:t>
            </a:r>
            <a:r>
              <a:rPr lang="en-US" sz="1600" b="1" dirty="0" smtClean="0">
                <a:solidFill>
                  <a:srgbClr val="FFFF00"/>
                </a:solidFill>
              </a:rPr>
              <a:t> Fall 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19" name="Akciógomb: Egyéni 18">
            <a:hlinkClick r:id="" action="ppaction://noaction" highlightClick="1" endSnd="1"/>
          </p:cNvPr>
          <p:cNvSpPr/>
          <p:nvPr/>
        </p:nvSpPr>
        <p:spPr>
          <a:xfrm>
            <a:off x="8748464" y="213970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Akciógomb: Egyéni 19">
            <a:hlinkClick r:id="" action="ppaction://noaction" highlightClick="1" endSnd="1"/>
          </p:cNvPr>
          <p:cNvSpPr/>
          <p:nvPr/>
        </p:nvSpPr>
        <p:spPr>
          <a:xfrm>
            <a:off x="2915816" y="105958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Akciógomb: Egyéni 20">
            <a:hlinkClick r:id="" action="ppaction://noaction" highlightClick="1" endSnd="1"/>
          </p:cNvPr>
          <p:cNvSpPr/>
          <p:nvPr/>
        </p:nvSpPr>
        <p:spPr>
          <a:xfrm>
            <a:off x="2915816" y="141962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Akciógomb: Hang 21">
            <a:hlinkClick r:id="" action="ppaction://noaction" highlightClick="1">
              <a:snd r:embed="rId8" name="Bryan Ferry - A Hard Rain's A-Gonna Fall .wav"/>
            </a:hlinkClick>
          </p:cNvPr>
          <p:cNvSpPr/>
          <p:nvPr/>
        </p:nvSpPr>
        <p:spPr>
          <a:xfrm>
            <a:off x="179512" y="285978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Akciógomb: Hang 22">
            <a:hlinkClick r:id="" action="ppaction://noaction" highlightClick="1">
              <a:snd r:embed="rId9" name="Brian Ferry - Hold On .wav"/>
            </a:hlinkClick>
          </p:cNvPr>
          <p:cNvSpPr/>
          <p:nvPr/>
        </p:nvSpPr>
        <p:spPr>
          <a:xfrm>
            <a:off x="179512" y="177966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églalap 23"/>
          <p:cNvSpPr/>
          <p:nvPr/>
        </p:nvSpPr>
        <p:spPr>
          <a:xfrm>
            <a:off x="467544" y="1707654"/>
            <a:ext cx="9284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b="1" dirty="0" smtClean="0">
                <a:solidFill>
                  <a:srgbClr val="66FF33"/>
                </a:solidFill>
              </a:rPr>
              <a:t>Hold </a:t>
            </a:r>
            <a:r>
              <a:rPr lang="hu-HU" sz="1600" b="1" dirty="0" err="1" smtClean="0">
                <a:solidFill>
                  <a:srgbClr val="66FF33"/>
                </a:solidFill>
              </a:rPr>
              <a:t>On</a:t>
            </a:r>
            <a:r>
              <a:rPr lang="hu-HU" sz="1600" b="1" dirty="0" smtClean="0">
                <a:solidFill>
                  <a:srgbClr val="66FF33"/>
                </a:solidFill>
              </a:rPr>
              <a:t> 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25" name="Akciógomb: Egyéni 24">
            <a:hlinkClick r:id="" action="ppaction://noaction" highlightClick="1" endSnd="1"/>
          </p:cNvPr>
          <p:cNvSpPr/>
          <p:nvPr/>
        </p:nvSpPr>
        <p:spPr>
          <a:xfrm>
            <a:off x="2915816" y="177966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7" name="Akciógomb: Hang 26">
            <a:hlinkClick r:id="" action="ppaction://noaction" highlightClick="1">
              <a:snd r:embed="rId10" name="Bryan Ferry - On The Radio.wav"/>
            </a:hlinkClick>
          </p:cNvPr>
          <p:cNvSpPr/>
          <p:nvPr/>
        </p:nvSpPr>
        <p:spPr>
          <a:xfrm>
            <a:off x="179512" y="213970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8" name="Téglalap 27"/>
          <p:cNvSpPr/>
          <p:nvPr/>
        </p:nvSpPr>
        <p:spPr>
          <a:xfrm>
            <a:off x="467544" y="2067694"/>
            <a:ext cx="13292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On The Radio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29" name="Akciógomb: Egyéni 28">
            <a:hlinkClick r:id="" action="ppaction://noaction" highlightClick="1" endSnd="1"/>
          </p:cNvPr>
          <p:cNvSpPr/>
          <p:nvPr/>
        </p:nvSpPr>
        <p:spPr>
          <a:xfrm>
            <a:off x="2915816" y="213970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Akciógomb: Hang 25">
            <a:hlinkClick r:id="" action="ppaction://noaction" highlightClick="1">
              <a:snd r:embed="rId11" name="Bryan Ferry - The Girl Of My Best Friend.wav"/>
            </a:hlinkClick>
          </p:cNvPr>
          <p:cNvSpPr/>
          <p:nvPr/>
        </p:nvSpPr>
        <p:spPr>
          <a:xfrm>
            <a:off x="179512" y="249974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0" name="Téglalap 29"/>
          <p:cNvSpPr/>
          <p:nvPr/>
        </p:nvSpPr>
        <p:spPr>
          <a:xfrm>
            <a:off x="467544" y="2427734"/>
            <a:ext cx="24281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66FF33"/>
                </a:solidFill>
              </a:rPr>
              <a:t>The Girl Of My Best Friend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31" name="Akciógomb: Egyéni 30">
            <a:hlinkClick r:id="" action="ppaction://noaction" highlightClick="1" endSnd="1"/>
          </p:cNvPr>
          <p:cNvSpPr/>
          <p:nvPr/>
        </p:nvSpPr>
        <p:spPr>
          <a:xfrm>
            <a:off x="2915816" y="249974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2" name="Akciógomb: Hang 31">
            <a:hlinkClick r:id="" action="ppaction://noaction" highlightClick="1">
              <a:snd r:embed="rId12" name="Bryan Ferry - Will You Love Me Tomorrow.wav"/>
            </a:hlinkClick>
          </p:cNvPr>
          <p:cNvSpPr/>
          <p:nvPr/>
        </p:nvSpPr>
        <p:spPr>
          <a:xfrm>
            <a:off x="5652120" y="357986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3" name="Téglalap 32"/>
          <p:cNvSpPr/>
          <p:nvPr/>
        </p:nvSpPr>
        <p:spPr>
          <a:xfrm>
            <a:off x="5940152" y="3507854"/>
            <a:ext cx="25735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Will You Love Me Tomorrow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34" name="Akciógomb: Egyéni 33">
            <a:hlinkClick r:id="" action="ppaction://noaction" highlightClick="1" endSnd="1"/>
          </p:cNvPr>
          <p:cNvSpPr/>
          <p:nvPr/>
        </p:nvSpPr>
        <p:spPr>
          <a:xfrm>
            <a:off x="8748464" y="321982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Akciógomb: Hang 37">
            <a:hlinkClick r:id="" action="ppaction://noaction" highlightClick="1">
              <a:snd r:embed="rId13" name="Bryan Ferry - Jealous Guy .wav"/>
            </a:hlinkClick>
          </p:cNvPr>
          <p:cNvSpPr/>
          <p:nvPr/>
        </p:nvSpPr>
        <p:spPr>
          <a:xfrm>
            <a:off x="5652120" y="177966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9" name="Téglalap 38"/>
          <p:cNvSpPr/>
          <p:nvPr/>
        </p:nvSpPr>
        <p:spPr>
          <a:xfrm>
            <a:off x="5940152" y="1707654"/>
            <a:ext cx="12410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b="1" dirty="0" err="1" smtClean="0">
                <a:solidFill>
                  <a:srgbClr val="66FF33"/>
                </a:solidFill>
              </a:rPr>
              <a:t>Jealous</a:t>
            </a:r>
            <a:r>
              <a:rPr lang="hu-HU" sz="1600" b="1" dirty="0" smtClean="0">
                <a:solidFill>
                  <a:srgbClr val="66FF33"/>
                </a:solidFill>
              </a:rPr>
              <a:t> Guy 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40" name="Akciógomb: Egyéni 39">
            <a:hlinkClick r:id="" action="ppaction://noaction" highlightClick="1" endSnd="1"/>
          </p:cNvPr>
          <p:cNvSpPr/>
          <p:nvPr/>
        </p:nvSpPr>
        <p:spPr>
          <a:xfrm>
            <a:off x="8748464" y="177966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1" name="Akciógomb: Hang 40">
            <a:hlinkClick r:id="" action="ppaction://noaction" highlightClick="1">
              <a:snd r:embed="rId14" name="Brian Ferry - Just Like Tom Thumb's Blues.wav"/>
            </a:hlinkClick>
          </p:cNvPr>
          <p:cNvSpPr/>
          <p:nvPr/>
        </p:nvSpPr>
        <p:spPr>
          <a:xfrm>
            <a:off x="5652120" y="249974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2" name="Téglalap 41"/>
          <p:cNvSpPr/>
          <p:nvPr/>
        </p:nvSpPr>
        <p:spPr>
          <a:xfrm>
            <a:off x="5868144" y="2427734"/>
            <a:ext cx="26259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b="1" dirty="0" smtClean="0">
                <a:solidFill>
                  <a:srgbClr val="66FF33"/>
                </a:solidFill>
              </a:rPr>
              <a:t> </a:t>
            </a:r>
            <a:r>
              <a:rPr lang="en-US" sz="1600" b="1" dirty="0" smtClean="0">
                <a:solidFill>
                  <a:srgbClr val="66FF33"/>
                </a:solidFill>
              </a:rPr>
              <a:t>Just </a:t>
            </a:r>
            <a:r>
              <a:rPr lang="en-US" sz="1600" b="1" dirty="0" smtClean="0">
                <a:solidFill>
                  <a:srgbClr val="66FF33"/>
                </a:solidFill>
              </a:rPr>
              <a:t>Like Tom Thumb's Blues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43" name="Akciógomb: Egyéni 42">
            <a:hlinkClick r:id="" action="ppaction://noaction" highlightClick="1" endSnd="1"/>
          </p:cNvPr>
          <p:cNvSpPr/>
          <p:nvPr/>
        </p:nvSpPr>
        <p:spPr>
          <a:xfrm>
            <a:off x="8748464" y="249974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4" name="Akciógomb: Hang 43">
            <a:hlinkClick r:id="" action="ppaction://noaction" highlightClick="1">
              <a:snd r:embed="rId15" name="Bryan Ferry - I Put A Spell On You.wav"/>
            </a:hlinkClick>
          </p:cNvPr>
          <p:cNvSpPr/>
          <p:nvPr/>
        </p:nvSpPr>
        <p:spPr>
          <a:xfrm>
            <a:off x="5652120" y="285978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5" name="Téglalap 44"/>
          <p:cNvSpPr/>
          <p:nvPr/>
        </p:nvSpPr>
        <p:spPr>
          <a:xfrm>
            <a:off x="5940152" y="2787774"/>
            <a:ext cx="18592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I Put A Spell On You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46" name="Akciógomb: Egyéni 45">
            <a:hlinkClick r:id="" action="ppaction://noaction" highlightClick="1" endSnd="1"/>
          </p:cNvPr>
          <p:cNvSpPr/>
          <p:nvPr/>
        </p:nvSpPr>
        <p:spPr>
          <a:xfrm>
            <a:off x="8748464" y="285978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7" name="Akciógomb: Hang 46">
            <a:hlinkClick r:id="" action="ppaction://noaction" highlightClick="1">
              <a:snd r:embed="rId16" name="Bryan Ferry - More Than This.wav"/>
            </a:hlinkClick>
          </p:cNvPr>
          <p:cNvSpPr/>
          <p:nvPr/>
        </p:nvSpPr>
        <p:spPr>
          <a:xfrm>
            <a:off x="5652120" y="213970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8" name="Téglalap 47"/>
          <p:cNvSpPr/>
          <p:nvPr/>
        </p:nvSpPr>
        <p:spPr>
          <a:xfrm>
            <a:off x="5940152" y="2067694"/>
            <a:ext cx="15080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b="1" dirty="0" smtClean="0">
                <a:solidFill>
                  <a:srgbClr val="FFFF00"/>
                </a:solidFill>
              </a:rPr>
              <a:t>More Than </a:t>
            </a:r>
            <a:r>
              <a:rPr lang="hu-HU" sz="1600" b="1" dirty="0" err="1" smtClean="0">
                <a:solidFill>
                  <a:srgbClr val="FFFF00"/>
                </a:solidFill>
              </a:rPr>
              <a:t>This</a:t>
            </a:r>
            <a:endParaRPr lang="hu-HU" sz="1600" b="1" dirty="0">
              <a:solidFill>
                <a:srgbClr val="FFFF00"/>
              </a:solidFill>
            </a:endParaRPr>
          </a:p>
        </p:txBody>
      </p:sp>
      <p:sp>
        <p:nvSpPr>
          <p:cNvPr id="49" name="Akciógomb: Egyéni 48">
            <a:hlinkClick r:id="" action="ppaction://noaction" highlightClick="1" endSnd="1"/>
          </p:cNvPr>
          <p:cNvSpPr/>
          <p:nvPr/>
        </p:nvSpPr>
        <p:spPr>
          <a:xfrm>
            <a:off x="2915816" y="285978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0" name="Akciógomb: Hang 49">
            <a:hlinkClick r:id="" action="ppaction://noaction" highlightClick="1"/>
          </p:cNvPr>
          <p:cNvSpPr/>
          <p:nvPr/>
        </p:nvSpPr>
        <p:spPr>
          <a:xfrm>
            <a:off x="3923928" y="195486"/>
            <a:ext cx="288032" cy="288032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1" name="Szövegdoboz 50"/>
          <p:cNvSpPr txBox="1"/>
          <p:nvPr/>
        </p:nvSpPr>
        <p:spPr>
          <a:xfrm>
            <a:off x="4355976" y="123478"/>
            <a:ext cx="917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</a:rPr>
              <a:t>- </a:t>
            </a:r>
            <a:r>
              <a:rPr lang="hu-HU" b="1" dirty="0" smtClean="0">
                <a:solidFill>
                  <a:srgbClr val="00B0F0"/>
                </a:solidFill>
              </a:rPr>
              <a:t>    Play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52" name="Akciógomb: Egyéni 51">
            <a:hlinkClick r:id="" action="ppaction://noaction" highlightClick="1" endSnd="1"/>
          </p:cNvPr>
          <p:cNvSpPr/>
          <p:nvPr/>
        </p:nvSpPr>
        <p:spPr>
          <a:xfrm>
            <a:off x="3923928" y="627534"/>
            <a:ext cx="288032" cy="288032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3" name="Szövegdoboz 52"/>
          <p:cNvSpPr txBox="1"/>
          <p:nvPr/>
        </p:nvSpPr>
        <p:spPr>
          <a:xfrm>
            <a:off x="4355976" y="555526"/>
            <a:ext cx="953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</a:rPr>
              <a:t>-     Stop</a:t>
            </a:r>
            <a:endParaRPr lang="hu-HU" b="1" dirty="0">
              <a:solidFill>
                <a:srgbClr val="FF0000"/>
              </a:solidFill>
            </a:endParaRPr>
          </a:p>
        </p:txBody>
      </p:sp>
      <p:sp>
        <p:nvSpPr>
          <p:cNvPr id="55" name="Szövegdoboz 54"/>
          <p:cNvSpPr txBox="1"/>
          <p:nvPr/>
        </p:nvSpPr>
        <p:spPr>
          <a:xfrm>
            <a:off x="7020272" y="4299942"/>
            <a:ext cx="15969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600" b="1" dirty="0" err="1" smtClean="0">
                <a:solidFill>
                  <a:srgbClr val="00B0F0"/>
                </a:solidFill>
                <a:latin typeface="Monotype Corsiva" pitchFamily="66" charset="0"/>
              </a:rPr>
              <a:t>kisspista</a:t>
            </a:r>
            <a:endParaRPr lang="hu-HU" sz="3600" b="1" dirty="0">
              <a:solidFill>
                <a:srgbClr val="00B0F0"/>
              </a:solidFill>
              <a:latin typeface="Monotype Corsiva" pitchFamily="66" charset="0"/>
            </a:endParaRPr>
          </a:p>
        </p:txBody>
      </p:sp>
      <p:sp>
        <p:nvSpPr>
          <p:cNvPr id="57" name="Akciógomb: Hang 56">
            <a:hlinkClick r:id="" action="ppaction://noaction" highlightClick="1">
              <a:snd r:embed="rId17" name="Bryan Ferry - Johnny &amp; Mary.wav"/>
            </a:hlinkClick>
          </p:cNvPr>
          <p:cNvSpPr/>
          <p:nvPr/>
        </p:nvSpPr>
        <p:spPr>
          <a:xfrm>
            <a:off x="5652120" y="3219822"/>
            <a:ext cx="216024" cy="216024"/>
          </a:xfrm>
          <a:prstGeom prst="actionButtonSound">
            <a:avLst/>
          </a:prstGeom>
          <a:solidFill>
            <a:srgbClr val="66FF3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8" name="Téglalap 57"/>
          <p:cNvSpPr/>
          <p:nvPr/>
        </p:nvSpPr>
        <p:spPr>
          <a:xfrm>
            <a:off x="5868144" y="3147814"/>
            <a:ext cx="15251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600" b="1" dirty="0" smtClean="0">
                <a:solidFill>
                  <a:srgbClr val="66FF33"/>
                </a:solidFill>
              </a:rPr>
              <a:t> </a:t>
            </a:r>
            <a:r>
              <a:rPr lang="hu-HU" sz="1600" b="1" dirty="0" err="1" smtClean="0">
                <a:solidFill>
                  <a:srgbClr val="66FF33"/>
                </a:solidFill>
              </a:rPr>
              <a:t>Johnny</a:t>
            </a:r>
            <a:r>
              <a:rPr lang="hu-HU" sz="1600" b="1" dirty="0" smtClean="0">
                <a:solidFill>
                  <a:srgbClr val="66FF33"/>
                </a:solidFill>
              </a:rPr>
              <a:t> </a:t>
            </a:r>
            <a:r>
              <a:rPr lang="hu-HU" sz="1600" b="1" dirty="0" smtClean="0">
                <a:solidFill>
                  <a:srgbClr val="66FF33"/>
                </a:solidFill>
              </a:rPr>
              <a:t>&amp; Mary</a:t>
            </a:r>
            <a:endParaRPr lang="hu-HU" sz="1600" b="1" dirty="0">
              <a:solidFill>
                <a:srgbClr val="66FF33"/>
              </a:solidFill>
            </a:endParaRPr>
          </a:p>
        </p:txBody>
      </p:sp>
      <p:sp>
        <p:nvSpPr>
          <p:cNvPr id="59" name="Akciógomb: Egyéni 58">
            <a:hlinkClick r:id="" action="ppaction://noaction" highlightClick="1" endSnd="1"/>
          </p:cNvPr>
          <p:cNvSpPr/>
          <p:nvPr/>
        </p:nvSpPr>
        <p:spPr>
          <a:xfrm>
            <a:off x="8748464" y="3579862"/>
            <a:ext cx="216024" cy="216024"/>
          </a:xfrm>
          <a:prstGeom prst="actionButtonBlank">
            <a:avLst/>
          </a:prstGeom>
          <a:solidFill>
            <a:srgbClr val="0000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9" dur="10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9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" dur="10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9FF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10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u-HU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mutató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Bemutató1</Template>
  <TotalTime>331</TotalTime>
  <Words>75</Words>
  <Application>Microsoft Office PowerPoint</Application>
  <PresentationFormat>Diavetítés a képernyőre (16:9 oldalarány)</PresentationFormat>
  <Paragraphs>19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Bemutató1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7</cp:revision>
  <dcterms:created xsi:type="dcterms:W3CDTF">2018-03-23T10:45:45Z</dcterms:created>
  <dcterms:modified xsi:type="dcterms:W3CDTF">2018-03-23T18:24:47Z</dcterms:modified>
</cp:coreProperties>
</file>