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0" r:id="rId4"/>
    <p:sldId id="279" r:id="rId5"/>
    <p:sldId id="278" r:id="rId6"/>
    <p:sldId id="275" r:id="rId7"/>
    <p:sldId id="274" r:id="rId8"/>
    <p:sldId id="273" r:id="rId9"/>
    <p:sldId id="272" r:id="rId10"/>
    <p:sldId id="271" r:id="rId11"/>
    <p:sldId id="270" r:id="rId12"/>
    <p:sldId id="269" r:id="rId13"/>
    <p:sldId id="268" r:id="rId14"/>
    <p:sldId id="267" r:id="rId15"/>
    <p:sldId id="266" r:id="rId16"/>
    <p:sldId id="265" r:id="rId17"/>
    <p:sldId id="264" r:id="rId18"/>
    <p:sldId id="263" r:id="rId19"/>
    <p:sldId id="262" r:id="rId20"/>
    <p:sldId id="261" r:id="rId21"/>
    <p:sldId id="260" r:id="rId22"/>
    <p:sldId id="289" r:id="rId23"/>
    <p:sldId id="288" r:id="rId24"/>
    <p:sldId id="287" r:id="rId25"/>
    <p:sldId id="284" r:id="rId26"/>
    <p:sldId id="283" r:id="rId27"/>
    <p:sldId id="259" r:id="rId28"/>
    <p:sldId id="258" r:id="rId29"/>
    <p:sldId id="294" r:id="rId30"/>
    <p:sldId id="293" r:id="rId31"/>
    <p:sldId id="292" r:id="rId32"/>
    <p:sldId id="295" r:id="rId3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B9371-6A28-408C-8627-0905C2E69D6B}" type="datetimeFigureOut">
              <a:rPr lang="es-ES" smtClean="0"/>
              <a:pPr/>
              <a:t>16/10/2012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2548E-3CA1-4C48-B834-1DD24F99A8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B9371-6A28-408C-8627-0905C2E69D6B}" type="datetimeFigureOut">
              <a:rPr lang="es-ES" smtClean="0"/>
              <a:pPr/>
              <a:t>16/10/2012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2548E-3CA1-4C48-B834-1DD24F99A8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B9371-6A28-408C-8627-0905C2E69D6B}" type="datetimeFigureOut">
              <a:rPr lang="es-ES" smtClean="0"/>
              <a:pPr/>
              <a:t>16/10/2012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2548E-3CA1-4C48-B834-1DD24F99A8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B9371-6A28-408C-8627-0905C2E69D6B}" type="datetimeFigureOut">
              <a:rPr lang="es-ES" smtClean="0"/>
              <a:pPr/>
              <a:t>16/10/2012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2548E-3CA1-4C48-B834-1DD24F99A8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B9371-6A28-408C-8627-0905C2E69D6B}" type="datetimeFigureOut">
              <a:rPr lang="es-ES" smtClean="0"/>
              <a:pPr/>
              <a:t>16/10/2012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2548E-3CA1-4C48-B834-1DD24F99A8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B9371-6A28-408C-8627-0905C2E69D6B}" type="datetimeFigureOut">
              <a:rPr lang="es-ES" smtClean="0"/>
              <a:pPr/>
              <a:t>16/10/2012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2548E-3CA1-4C48-B834-1DD24F99A8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B9371-6A28-408C-8627-0905C2E69D6B}" type="datetimeFigureOut">
              <a:rPr lang="es-ES" smtClean="0"/>
              <a:pPr/>
              <a:t>16/10/2012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2548E-3CA1-4C48-B834-1DD24F99A8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B9371-6A28-408C-8627-0905C2E69D6B}" type="datetimeFigureOut">
              <a:rPr lang="es-ES" smtClean="0"/>
              <a:pPr/>
              <a:t>16/10/2012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2548E-3CA1-4C48-B834-1DD24F99A8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B9371-6A28-408C-8627-0905C2E69D6B}" type="datetimeFigureOut">
              <a:rPr lang="es-ES" smtClean="0"/>
              <a:pPr/>
              <a:t>16/10/2012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2548E-3CA1-4C48-B834-1DD24F99A8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B9371-6A28-408C-8627-0905C2E69D6B}" type="datetimeFigureOut">
              <a:rPr lang="es-ES" smtClean="0"/>
              <a:pPr/>
              <a:t>16/10/2012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2548E-3CA1-4C48-B834-1DD24F99A8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B9371-6A28-408C-8627-0905C2E69D6B}" type="datetimeFigureOut">
              <a:rPr lang="es-ES" smtClean="0"/>
              <a:pPr/>
              <a:t>16/10/2012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F2548E-3CA1-4C48-B834-1DD24F99A8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9EA24A-64A6-4B1C-9A8F-5C3FF3B07DE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hee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DB9371-6A28-408C-8627-0905C2E69D6B}" type="datetimeFigureOut">
              <a:rPr lang="es-ES" smtClean="0"/>
              <a:pPr/>
              <a:t>16/10/2012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F2548E-3CA1-4C48-B834-1DD24F99A82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0A677E5-40D9-4EC9-804E-7FEF2BB47FE8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wheel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jpeg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27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gif"/><Relationship Id="rId5" Type="http://schemas.openxmlformats.org/officeDocument/2006/relationships/image" Target="../media/image31.gif"/><Relationship Id="rId4" Type="http://schemas.openxmlformats.org/officeDocument/2006/relationships/image" Target="../media/image30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gi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7" Type="http://schemas.openxmlformats.org/officeDocument/2006/relationships/image" Target="../media/image56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5.gif"/><Relationship Id="rId5" Type="http://schemas.openxmlformats.org/officeDocument/2006/relationships/image" Target="../media/image54.gif"/><Relationship Id="rId4" Type="http://schemas.openxmlformats.org/officeDocument/2006/relationships/image" Target="../media/image53.gi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58.png"/><Relationship Id="rId7" Type="http://schemas.openxmlformats.org/officeDocument/2006/relationships/image" Target="../media/image62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gif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67.gif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1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uario\Downloads\TEXTURAS\ed17a98f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254000"/>
            <a:ext cx="7620000" cy="6350000"/>
          </a:xfrm>
          <a:prstGeom prst="rect">
            <a:avLst/>
          </a:prstGeom>
          <a:noFill/>
        </p:spPr>
      </p:pic>
      <p:pic>
        <p:nvPicPr>
          <p:cNvPr id="1028" name="Picture 4" descr="C:\Users\Usuario\Downloads\TEXTURAS\farsangi_kepkeretek009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32" name="Picture 8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2780928"/>
            <a:ext cx="4248472" cy="1070223"/>
          </a:xfrm>
          <a:prstGeom prst="rect">
            <a:avLst/>
          </a:prstGeom>
          <a:noFill/>
        </p:spPr>
      </p:pic>
      <p:pic>
        <p:nvPicPr>
          <p:cNvPr id="1034" name="Picture 10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0"/>
            <a:ext cx="1704975" cy="548680"/>
          </a:xfrm>
          <a:prstGeom prst="rect">
            <a:avLst/>
          </a:prstGeom>
          <a:noFill/>
        </p:spPr>
      </p:pic>
      <p:pic>
        <p:nvPicPr>
          <p:cNvPr id="1036" name="Picture 12" descr="www.leperledelcuore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19672" y="0"/>
            <a:ext cx="923925" cy="548680"/>
          </a:xfrm>
          <a:prstGeom prst="rect">
            <a:avLst/>
          </a:prstGeom>
          <a:noFill/>
        </p:spPr>
      </p:pic>
      <p:pic>
        <p:nvPicPr>
          <p:cNvPr id="1038" name="Picture 14" descr="www.leperledelcuore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629525" y="0"/>
            <a:ext cx="1514475" cy="548680"/>
          </a:xfrm>
          <a:prstGeom prst="rect">
            <a:avLst/>
          </a:prstGeom>
          <a:noFill/>
        </p:spPr>
      </p:pic>
      <p:pic>
        <p:nvPicPr>
          <p:cNvPr id="1039" name="Picture 15" descr="C:\Users\Usuario\Downloads\NECESARIO PARA PPS\fff66a26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5915025"/>
            <a:ext cx="847725" cy="942975"/>
          </a:xfrm>
          <a:prstGeom prst="rect">
            <a:avLst/>
          </a:prstGeom>
          <a:noFill/>
        </p:spPr>
      </p:pic>
      <p:pic>
        <p:nvPicPr>
          <p:cNvPr id="1041" name="Picture 17" descr="www.leperledelcuore.com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923928" y="6021289"/>
            <a:ext cx="2705100" cy="836712"/>
          </a:xfrm>
          <a:prstGeom prst="rect">
            <a:avLst/>
          </a:prstGeom>
          <a:noFill/>
        </p:spPr>
      </p:pic>
      <p:pic>
        <p:nvPicPr>
          <p:cNvPr id="1026" name="Picture 2" descr="C:\Users\Usuario\Downloads\205680430_L[1]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23528" y="548680"/>
            <a:ext cx="1763688" cy="1772551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wheel/>
    <p:sndAc>
      <p:stSnd>
        <p:snd r:embed="rId2" name="15-Ivan - Fotonovel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Users\Usuario\Downloads\JUDINA\RAI_WLE01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C:\Users\Usuario\Downloads\JUDINA\1[2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0" name="Picture 2" descr="C:\Users\Usuario\Downloads\TEXTURAS\ESTRECHAS\www.tvn.hu_a5a42ecedb8d203610a6edccb48f092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6525344"/>
            <a:ext cx="2664296" cy="332655"/>
          </a:xfrm>
          <a:prstGeom prst="rect">
            <a:avLst/>
          </a:prstGeom>
          <a:noFill/>
        </p:spPr>
      </p:pic>
      <p:pic>
        <p:nvPicPr>
          <p:cNvPr id="2052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6219825"/>
            <a:ext cx="40481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Users\Usuario\Downloads\JUDINA\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4" name="Picture 2" descr="C:\Users\Usuario\Downloads\TEXTURAS\ESTRECHAS\27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453336"/>
            <a:ext cx="9144000" cy="404664"/>
          </a:xfrm>
          <a:prstGeom prst="rect">
            <a:avLst/>
          </a:prstGeom>
          <a:noFill/>
        </p:spPr>
      </p:pic>
      <p:pic>
        <p:nvPicPr>
          <p:cNvPr id="3076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6219825"/>
            <a:ext cx="40481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whee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Users\Usuario\Downloads\JUDINA\4[1] (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2" name="Picture 2" descr="C:\Users\Usuario\Downloads\TEXTURAS\ESTRECHAS\11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165304"/>
            <a:ext cx="9144000" cy="692696"/>
          </a:xfrm>
          <a:prstGeom prst="rect">
            <a:avLst/>
          </a:prstGeom>
          <a:noFill/>
        </p:spPr>
      </p:pic>
      <p:pic>
        <p:nvPicPr>
          <p:cNvPr id="4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6219825"/>
            <a:ext cx="40481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whee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Users\Usuario\Downloads\JUDINA\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8" name="Picture 4" descr="C:\Users\Usuario\Downloads\GLITTERS\gradient_glitter_notes_rainbow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4797152"/>
            <a:ext cx="1924050" cy="190686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whee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C:\Users\Usuario\Downloads\JUDINA\7[1]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39552" y="5805264"/>
            <a:ext cx="8064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latin typeface="Arial Black" pitchFamily="34" charset="0"/>
              </a:rPr>
              <a:t>Tú </a:t>
            </a:r>
            <a:r>
              <a:rPr lang="es-ES" sz="2400" dirty="0" smtClean="0">
                <a:solidFill>
                  <a:schemeClr val="bg1"/>
                </a:solidFill>
                <a:latin typeface="Arial Black" pitchFamily="34" charset="0"/>
              </a:rPr>
              <a:t> Para </a:t>
            </a:r>
            <a:r>
              <a:rPr lang="es-ES" sz="2400" dirty="0">
                <a:solidFill>
                  <a:schemeClr val="bg1"/>
                </a:solidFill>
                <a:latin typeface="Arial Black" pitchFamily="34" charset="0"/>
              </a:rPr>
              <a:t>mí, eres la estrella </a:t>
            </a:r>
          </a:p>
        </p:txBody>
      </p:sp>
      <p:pic>
        <p:nvPicPr>
          <p:cNvPr id="10242" name="Picture 2" descr="C:\Users\Usuario\Downloads\14-4-2012\CORAZONES GIFS\118111754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692696"/>
            <a:ext cx="952500" cy="952500"/>
          </a:xfrm>
          <a:prstGeom prst="rect">
            <a:avLst/>
          </a:prstGeom>
          <a:noFill/>
        </p:spPr>
      </p:pic>
      <p:pic>
        <p:nvPicPr>
          <p:cNvPr id="7170" name="Picture 2" descr="C:\Users\Usuario\Downloads\TEXTURAS\ESTRECHAS\banner10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309320"/>
            <a:ext cx="9144000" cy="54868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whee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:\Users\Usuario\Downloads\JUDINA\7[1] (3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7" name="Picture 3" descr="C:\Users\Usuario\Downloads\14-4-2012\CORAZONES GIFS\crn94l5l[1] (2)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88640"/>
            <a:ext cx="8784976" cy="648072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043608" y="6309320"/>
            <a:ext cx="7920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2400" dirty="0">
                <a:latin typeface="Arial Black" pitchFamily="34" charset="0"/>
              </a:rPr>
              <a:t>Un corazón a todo color </a:t>
            </a:r>
          </a:p>
        </p:txBody>
      </p:sp>
    </p:spTree>
  </p:cSld>
  <p:clrMapOvr>
    <a:masterClrMapping/>
  </p:clrMapOvr>
  <p:transition advTm="7000">
    <p:whee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Users\Usuario\Downloads\JUDINA\22[2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755576" y="6396335"/>
            <a:ext cx="8064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>
                <a:solidFill>
                  <a:srgbClr val="FF0000"/>
                </a:solidFill>
                <a:latin typeface="Arial Black" pitchFamily="34" charset="0"/>
              </a:rPr>
              <a:t>Es nuestra vida </a:t>
            </a:r>
            <a:r>
              <a:rPr lang="es-ES" sz="2400" dirty="0" smtClean="0">
                <a:solidFill>
                  <a:srgbClr val="FF0000"/>
                </a:solidFill>
                <a:latin typeface="Arial Black" pitchFamily="34" charset="0"/>
              </a:rPr>
              <a:t>, Como </a:t>
            </a:r>
            <a:r>
              <a:rPr lang="es-ES" sz="2400" dirty="0">
                <a:solidFill>
                  <a:srgbClr val="FF0000"/>
                </a:solidFill>
                <a:latin typeface="Arial Black" pitchFamily="34" charset="0"/>
              </a:rPr>
              <a:t>una dulce mentira </a:t>
            </a:r>
          </a:p>
        </p:txBody>
      </p:sp>
    </p:spTree>
  </p:cSld>
  <p:clrMapOvr>
    <a:masterClrMapping/>
  </p:clrMapOvr>
  <p:transition advTm="7000">
    <p:whee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C:\Users\Usuario\Downloads\LOS MISMOS, Y NIÑAS Y NIÑOS\7b7a75b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11560" y="5877272"/>
            <a:ext cx="7848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solidFill>
                  <a:srgbClr val="FFC000"/>
                </a:solidFill>
                <a:latin typeface="Arial Black" pitchFamily="34" charset="0"/>
              </a:rPr>
              <a:t>Cuentos tiernos </a:t>
            </a:r>
            <a:r>
              <a:rPr lang="es-ES" sz="2400" dirty="0" smtClean="0">
                <a:solidFill>
                  <a:srgbClr val="FFC000"/>
                </a:solidFill>
                <a:latin typeface="Arial Black" pitchFamily="34" charset="0"/>
              </a:rPr>
              <a:t>, Inventos </a:t>
            </a:r>
            <a:r>
              <a:rPr lang="es-ES" sz="2400" dirty="0">
                <a:solidFill>
                  <a:srgbClr val="FFC000"/>
                </a:solidFill>
                <a:latin typeface="Arial Black" pitchFamily="34" charset="0"/>
              </a:rPr>
              <a:t>que inventas tú </a:t>
            </a:r>
          </a:p>
        </p:txBody>
      </p:sp>
    </p:spTree>
  </p:cSld>
  <p:clrMapOvr>
    <a:masterClrMapping/>
  </p:clrMapOvr>
  <p:transition advTm="8000">
    <p:whee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C:\Users\Usuario\Downloads\MUJERES GIFS\2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6237312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>
                <a:solidFill>
                  <a:srgbClr val="FFC000"/>
                </a:solidFill>
                <a:latin typeface="Arial Black" pitchFamily="34" charset="0"/>
              </a:rPr>
              <a:t>Vuela </a:t>
            </a:r>
            <a:r>
              <a:rPr lang="es-ES" sz="2400" dirty="0" smtClean="0">
                <a:solidFill>
                  <a:srgbClr val="FFC000"/>
                </a:solidFill>
                <a:latin typeface="Arial Black" pitchFamily="34" charset="0"/>
              </a:rPr>
              <a:t>, Con </a:t>
            </a:r>
            <a:r>
              <a:rPr lang="es-ES" sz="2400" dirty="0">
                <a:solidFill>
                  <a:srgbClr val="FFC000"/>
                </a:solidFill>
                <a:latin typeface="Arial Black" pitchFamily="34" charset="0"/>
              </a:rPr>
              <a:t>tu fotonovela </a:t>
            </a:r>
          </a:p>
        </p:txBody>
      </p:sp>
      <p:pic>
        <p:nvPicPr>
          <p:cNvPr id="14338" name="Picture 2" descr="C:\Users\Usuario\Downloads\GIFS QUE VUELAN\bird9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188640"/>
            <a:ext cx="1828800" cy="1619250"/>
          </a:xfrm>
          <a:prstGeom prst="rect">
            <a:avLst/>
          </a:prstGeom>
          <a:noFill/>
        </p:spPr>
      </p:pic>
      <p:pic>
        <p:nvPicPr>
          <p:cNvPr id="32770" name="Picture 2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0"/>
            <a:ext cx="40481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whee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1" descr="C:\Users\Usuario\Downloads\14-4-2012\DIFERENTES COSAS Y FONDOS DE PNG\siren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7956375" cy="6858000"/>
          </a:xfrm>
          <a:prstGeom prst="rect">
            <a:avLst/>
          </a:prstGeom>
          <a:noFill/>
        </p:spPr>
      </p:pic>
      <p:pic>
        <p:nvPicPr>
          <p:cNvPr id="15362" name="Picture 2" descr="C:\Users\Usuario\Downloads\14-4-2012\DIFERENTES COSAS Y FONDOS DE PNG\noifejkeret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364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3728" y="1628800"/>
            <a:ext cx="2088232" cy="998215"/>
          </a:xfrm>
          <a:prstGeom prst="rect">
            <a:avLst/>
          </a:prstGeom>
          <a:noFill/>
        </p:spPr>
      </p:pic>
      <p:pic>
        <p:nvPicPr>
          <p:cNvPr id="15366" name="Picture 6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95736" y="2492896"/>
            <a:ext cx="1954907" cy="1152128"/>
          </a:xfrm>
          <a:prstGeom prst="rect">
            <a:avLst/>
          </a:prstGeom>
          <a:noFill/>
        </p:spPr>
      </p:pic>
      <p:pic>
        <p:nvPicPr>
          <p:cNvPr id="15368" name="Picture 8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63688" y="3573016"/>
            <a:ext cx="2791966" cy="1152128"/>
          </a:xfrm>
          <a:prstGeom prst="rect">
            <a:avLst/>
          </a:prstGeom>
          <a:noFill/>
        </p:spPr>
      </p:pic>
      <p:pic>
        <p:nvPicPr>
          <p:cNvPr id="7" name="Picture 2" descr="C:\Users\Usuario\Downloads\GIFS QUE VUELAN\bird9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55776" y="908720"/>
            <a:ext cx="1138574" cy="1008112"/>
          </a:xfrm>
          <a:prstGeom prst="rect">
            <a:avLst/>
          </a:prstGeom>
          <a:noFill/>
        </p:spPr>
      </p:pic>
    </p:spTree>
  </p:cSld>
  <p:clrMapOvr>
    <a:masterClrMapping/>
  </p:clrMapOvr>
  <p:transition advTm="14000">
    <p:whee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JPEG\236098Locan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Users\Usuario\Downloads\PNG HOMBRES\41669a5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2420888"/>
            <a:ext cx="1800200" cy="2088232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6165304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latin typeface="Arial Black" pitchFamily="34" charset="0"/>
              </a:rPr>
              <a:t>Tu , Para mí , Solo una historia </a:t>
            </a:r>
            <a:endParaRPr lang="es-ES" sz="2400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29698" name="Picture 2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476672"/>
            <a:ext cx="40481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MUJERES GIFS\661407ea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949280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C000"/>
                </a:solidFill>
                <a:latin typeface="Arial Black" pitchFamily="34" charset="0"/>
              </a:rPr>
              <a:t>Un medio amor, sin solución </a:t>
            </a:r>
            <a:endParaRPr lang="es-ES" sz="2400" dirty="0">
              <a:solidFill>
                <a:srgbClr val="FFC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7000">
    <p:whee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C:\Users\Usuario\Downloads\MUJERES GIFS\119352482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8" name="Picture 4" descr="C:\Users\Usuario\Downloads\GLITTERS\gradient_glitter_notes_rainbow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12360" y="2636912"/>
            <a:ext cx="829792" cy="903734"/>
          </a:xfrm>
          <a:prstGeom prst="rect">
            <a:avLst/>
          </a:prstGeom>
          <a:noFill/>
        </p:spPr>
      </p:pic>
      <p:pic>
        <p:nvPicPr>
          <p:cNvPr id="5" name="Picture 4" descr="C:\Users\Usuario\Downloads\GLITTERS\gradient_glitter_notes_rainbow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188640"/>
            <a:ext cx="829792" cy="903734"/>
          </a:xfrm>
          <a:prstGeom prst="rect">
            <a:avLst/>
          </a:prstGeom>
          <a:noFill/>
        </p:spPr>
      </p:pic>
      <p:pic>
        <p:nvPicPr>
          <p:cNvPr id="6" name="Picture 4" descr="C:\Users\Usuario\Downloads\GLITTERS\gradient_glitter_notes_rainbow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188640"/>
            <a:ext cx="829792" cy="903734"/>
          </a:xfrm>
          <a:prstGeom prst="rect">
            <a:avLst/>
          </a:prstGeom>
          <a:noFill/>
        </p:spPr>
      </p:pic>
      <p:pic>
        <p:nvPicPr>
          <p:cNvPr id="11270" name="Picture 6" descr="http://www.amazing-animations.com/animations/candl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2708920"/>
            <a:ext cx="936104" cy="1609726"/>
          </a:xfrm>
          <a:prstGeom prst="rect">
            <a:avLst/>
          </a:prstGeom>
          <a:noFill/>
        </p:spPr>
      </p:pic>
      <p:pic>
        <p:nvPicPr>
          <p:cNvPr id="8" name="Picture 6" descr="http://www.amazing-animations.com/animations/candl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07896" y="3717032"/>
            <a:ext cx="936104" cy="1609726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2195736" y="6309320"/>
            <a:ext cx="6948264" cy="461665"/>
          </a:xfrm>
          <a:prstGeom prst="rect">
            <a:avLst/>
          </a:prstGeom>
          <a:solidFill>
            <a:srgbClr val="0033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C000"/>
                </a:solidFill>
                <a:latin typeface="Arial Black" pitchFamily="34" charset="0"/>
              </a:rPr>
              <a:t>Una música y una cena con </a:t>
            </a:r>
            <a:r>
              <a:rPr lang="es-ES" sz="2400" dirty="0" err="1" smtClean="0">
                <a:solidFill>
                  <a:srgbClr val="FFC000"/>
                </a:solidFill>
                <a:latin typeface="Arial Black" pitchFamily="34" charset="0"/>
              </a:rPr>
              <a:t>velaaaa</a:t>
            </a:r>
            <a:r>
              <a:rPr lang="es-ES" sz="2400" dirty="0" smtClean="0">
                <a:solidFill>
                  <a:srgbClr val="FFC000"/>
                </a:solidFill>
                <a:latin typeface="Arial Black" pitchFamily="34" charset="0"/>
              </a:rPr>
              <a:t> </a:t>
            </a:r>
            <a:endParaRPr lang="es-ES" sz="2400" dirty="0">
              <a:solidFill>
                <a:srgbClr val="FFC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8000">
    <p:whee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Picture 1" descr="C:\Users\Usuario\Downloads\kep_15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10242" name="Picture 2" descr="C:\Users\Usuario\Downloads\kep_160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0" y="6165304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dirty="0" smtClean="0">
                <a:solidFill>
                  <a:srgbClr val="FF0000"/>
                </a:solidFill>
                <a:latin typeface="Arial Black" pitchFamily="34" charset="0"/>
              </a:rPr>
              <a:t>Siempre tu fotonovela, Solo tu </a:t>
            </a:r>
            <a:endParaRPr lang="es-ES" sz="2400" dirty="0">
              <a:solidFill>
                <a:srgbClr val="FF0000"/>
              </a:solidFill>
              <a:latin typeface="Arial Black" pitchFamily="34" charset="0"/>
            </a:endParaRPr>
          </a:p>
        </p:txBody>
      </p:sp>
      <p:pic>
        <p:nvPicPr>
          <p:cNvPr id="26626" name="Picture 2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0"/>
            <a:ext cx="40481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whee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C:\Users\Usuario\Downloads\kepem_1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6021288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atin typeface="Arial Black" pitchFamily="34" charset="0"/>
              </a:rPr>
              <a:t>Vuela , Con tu fotonovela </a:t>
            </a:r>
            <a:endParaRPr lang="es-ES" sz="2400" dirty="0">
              <a:latin typeface="Arial Black" pitchFamily="34" charset="0"/>
            </a:endParaRPr>
          </a:p>
        </p:txBody>
      </p:sp>
      <p:pic>
        <p:nvPicPr>
          <p:cNvPr id="4" name="Picture 4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0"/>
            <a:ext cx="40481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whee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C:\Users\Usuario\Downloads\kekfatylas_40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5877272"/>
            <a:ext cx="8352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latin typeface="Arial Black" pitchFamily="34" charset="0"/>
              </a:rPr>
              <a:t>Vuela , Mujer fotonovela </a:t>
            </a:r>
            <a:endParaRPr lang="es-ES" sz="2400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4" name="Picture 4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188640"/>
            <a:ext cx="40481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whee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Users\Usuario\Downloads\14-4-2012\Latas, tazas, bolsos, botellas, marcos gif y otros\2347a0c0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0"/>
            <a:ext cx="2411536" cy="4185199"/>
          </a:xfrm>
          <a:prstGeom prst="rect">
            <a:avLst/>
          </a:prstGeom>
          <a:noFill/>
        </p:spPr>
      </p:pic>
      <p:pic>
        <p:nvPicPr>
          <p:cNvPr id="7170" name="Picture 2" descr="C:\Users\Usuario\Downloads\14-4-2012\Latas, tazas, bolsos, botellas, marcos gif y otros\402cfc28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2989651"/>
            <a:ext cx="2584127" cy="3868349"/>
          </a:xfrm>
          <a:prstGeom prst="rect">
            <a:avLst/>
          </a:prstGeom>
          <a:noFill/>
        </p:spPr>
      </p:pic>
    </p:spTree>
  </p:cSld>
  <p:clrMapOvr>
    <a:masterClrMapping/>
  </p:clrMapOvr>
  <p:transition advTm="11000">
    <p:whee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2000" b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C:\Users\Usuario\Downloads\14-4-2012\Latas, tazas, bolsos, botellas, marcos gif y otros\99f96c2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0"/>
            <a:ext cx="3672408" cy="6714190"/>
          </a:xfrm>
          <a:prstGeom prst="rect">
            <a:avLst/>
          </a:prstGeom>
          <a:noFill/>
        </p:spPr>
      </p:pic>
      <p:pic>
        <p:nvPicPr>
          <p:cNvPr id="6146" name="Picture 2" descr="C:\Users\Usuario\Downloads\14-4-2012\Latas, tazas, bolsos, botellas, marcos gif y otros\81d0951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0"/>
            <a:ext cx="3518827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Usuario\Downloads\14-4-2012\Latas, tazas, bolsos, botellas, marcos gif y otros\1214998888_4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8184" y="3429000"/>
            <a:ext cx="2238375" cy="3162300"/>
          </a:xfrm>
          <a:prstGeom prst="rect">
            <a:avLst/>
          </a:prstGeom>
          <a:noFill/>
        </p:spPr>
      </p:pic>
      <p:pic>
        <p:nvPicPr>
          <p:cNvPr id="41987" name="Picture 3" descr="C:\Users\Usuario\Downloads\14-4-2012\Latas, tazas, bolsos, botellas, marcos gif y otros\1214998905_7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3501008"/>
            <a:ext cx="2238375" cy="3162300"/>
          </a:xfrm>
          <a:prstGeom prst="rect">
            <a:avLst/>
          </a:prstGeom>
          <a:noFill/>
        </p:spPr>
      </p:pic>
      <p:pic>
        <p:nvPicPr>
          <p:cNvPr id="41988" name="Picture 4" descr="C:\Users\Usuario\Downloads\14-4-2012\Latas, tazas, bolsos, botellas, marcos gif y otros\1214998911_20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0"/>
            <a:ext cx="2238375" cy="3162300"/>
          </a:xfrm>
          <a:prstGeom prst="rect">
            <a:avLst/>
          </a:prstGeom>
          <a:noFill/>
        </p:spPr>
      </p:pic>
      <p:pic>
        <p:nvPicPr>
          <p:cNvPr id="41989" name="Picture 5" descr="C:\Users\Usuario\Downloads\14-4-2012\Latas, tazas, bolsos, botellas, marcos gif y otros\1214998916_78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8" y="188640"/>
            <a:ext cx="2000250" cy="2828925"/>
          </a:xfrm>
          <a:prstGeom prst="rect">
            <a:avLst/>
          </a:prstGeom>
          <a:noFill/>
        </p:spPr>
      </p:pic>
      <p:pic>
        <p:nvPicPr>
          <p:cNvPr id="41990" name="Picture 6" descr="C:\Users\Usuario\Downloads\14-4-2012\Latas, tazas, bolsos, botellas, marcos gif y otros\1209109416_75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11760" y="1124744"/>
            <a:ext cx="4191000" cy="4464496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wheel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www.judina.com/aranyviragdiszek/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64419" y="0"/>
            <a:ext cx="3479581" cy="3456384"/>
          </a:xfrm>
          <a:prstGeom prst="rect">
            <a:avLst/>
          </a:prstGeom>
          <a:noFill/>
        </p:spPr>
      </p:pic>
      <p:pic>
        <p:nvPicPr>
          <p:cNvPr id="47108" name="Picture 4" descr="http://www.judina.com/aranyviragdiszek/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3220687" cy="3140968"/>
          </a:xfrm>
          <a:prstGeom prst="rect">
            <a:avLst/>
          </a:prstGeom>
          <a:noFill/>
        </p:spPr>
      </p:pic>
      <p:pic>
        <p:nvPicPr>
          <p:cNvPr id="47110" name="Picture 6" descr="http://www.judina.com/aranyviragdiszek/8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43808" y="260648"/>
            <a:ext cx="2952328" cy="3617183"/>
          </a:xfrm>
          <a:prstGeom prst="rect">
            <a:avLst/>
          </a:prstGeom>
          <a:noFill/>
        </p:spPr>
      </p:pic>
      <p:pic>
        <p:nvPicPr>
          <p:cNvPr id="47112" name="Picture 8" descr="http://www.judina.com/aranycipokkalapok/1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552" y="3501008"/>
            <a:ext cx="2933700" cy="2943225"/>
          </a:xfrm>
          <a:prstGeom prst="rect">
            <a:avLst/>
          </a:prstGeom>
          <a:noFill/>
        </p:spPr>
      </p:pic>
      <p:pic>
        <p:nvPicPr>
          <p:cNvPr id="47114" name="Picture 10" descr="http://www.judina.com/aranycipokkalapok/2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68144" y="4077072"/>
            <a:ext cx="2572535" cy="2088232"/>
          </a:xfrm>
          <a:prstGeom prst="rect">
            <a:avLst/>
          </a:prstGeom>
          <a:noFill/>
        </p:spPr>
      </p:pic>
      <p:pic>
        <p:nvPicPr>
          <p:cNvPr id="47116" name="Picture 12" descr="http://www.judina.com/aranycipokkalapok/9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23928" y="3068960"/>
            <a:ext cx="2590056" cy="2590056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wheel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1" descr="C:\Users\Usuario\Downloads\14-4-2012\AMARILLO\c39517b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3861048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latin typeface="Arial Black" pitchFamily="34" charset="0"/>
              </a:rPr>
              <a:t>Tu para mi, eres la estrella </a:t>
            </a:r>
            <a:endParaRPr lang="es-ES" sz="2400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48130" name="Picture 2" descr="C:\Users\Usuario\Downloads\14-4-2012\AMARILLO\7bd13fc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46857" y="0"/>
            <a:ext cx="2797143" cy="2780928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wheel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1" name="Picture 1" descr="C:\Users\Usuario\Downloads\0000001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755576" y="5589240"/>
            <a:ext cx="74168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latin typeface="Arial Black" pitchFamily="34" charset="0"/>
              </a:rPr>
              <a:t>Yo , Para ti, no sé quien soy , (mmn no se) </a:t>
            </a:r>
            <a:endParaRPr lang="es-ES" sz="2400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8000">
    <p:wheel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7" name="Picture 1" descr="C:\Users\Usuario\Downloads\osz_2012_2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907704" y="5733256"/>
            <a:ext cx="6912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latin typeface="Arial Black" pitchFamily="34" charset="0"/>
              </a:rPr>
              <a:t>...Vuelaaa, Con tu fotonovela </a:t>
            </a:r>
            <a:endParaRPr lang="es-ES" sz="2400" dirty="0">
              <a:solidFill>
                <a:schemeClr val="bg1"/>
              </a:solidFill>
              <a:latin typeface="Arial Black" pitchFamily="34" charset="0"/>
            </a:endParaRPr>
          </a:p>
        </p:txBody>
      </p:sp>
      <p:pic>
        <p:nvPicPr>
          <p:cNvPr id="4" name="Picture 4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476672"/>
            <a:ext cx="40481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wheel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:\Users\Usuario\Downloads\JPEG\Fiori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6093296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atin typeface="Arial Black" pitchFamily="34" charset="0"/>
              </a:rPr>
              <a:t>Vuelaaaa, Mujer fotonovela </a:t>
            </a:r>
            <a:endParaRPr lang="es-ES" sz="2400" dirty="0">
              <a:latin typeface="Arial Black" pitchFamily="34" charset="0"/>
            </a:endParaRPr>
          </a:p>
        </p:txBody>
      </p:sp>
      <p:pic>
        <p:nvPicPr>
          <p:cNvPr id="4" name="Picture 4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5301208"/>
            <a:ext cx="40481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wheel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:\Users\Usuario\Downloads\JPEG\fondecran15_nanie_10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6165304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atin typeface="Arial Black" pitchFamily="34" charset="0"/>
              </a:rPr>
              <a:t>Vuelaaaa, Con tu fotonovela </a:t>
            </a:r>
            <a:endParaRPr lang="es-ES" sz="2400" dirty="0">
              <a:latin typeface="Arial Black" pitchFamily="34" charset="0"/>
            </a:endParaRPr>
          </a:p>
        </p:txBody>
      </p:sp>
      <p:pic>
        <p:nvPicPr>
          <p:cNvPr id="4" name="Picture 4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0"/>
            <a:ext cx="40481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wheel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:\Users\Usuario\Downloads\JPEG\sexy_lady-1280x72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6396335"/>
            <a:ext cx="5940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latin typeface="Arial Black" pitchFamily="34" charset="0"/>
              </a:rPr>
              <a:t>Vuelaaaa, Mujer fotono</a:t>
            </a:r>
            <a:r>
              <a:rPr lang="es-ES" sz="2400" dirty="0" smtClean="0">
                <a:solidFill>
                  <a:schemeClr val="bg1"/>
                </a:solidFill>
                <a:latin typeface="Arial Black" pitchFamily="34" charset="0"/>
              </a:rPr>
              <a:t>vela</a:t>
            </a:r>
          </a:p>
        </p:txBody>
      </p:sp>
      <p:pic>
        <p:nvPicPr>
          <p:cNvPr id="4" name="Picture 4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0"/>
            <a:ext cx="4048125" cy="638175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wheel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</TotalTime>
  <Words>169</Words>
  <Application>Microsoft Office PowerPoint</Application>
  <PresentationFormat>Presentación en pantalla (4:3)</PresentationFormat>
  <Paragraphs>45</Paragraphs>
  <Slides>31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33</cp:revision>
  <dcterms:created xsi:type="dcterms:W3CDTF">2012-10-15T14:32:10Z</dcterms:created>
  <dcterms:modified xsi:type="dcterms:W3CDTF">2012-10-16T10:01:16Z</dcterms:modified>
</cp:coreProperties>
</file>