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0" r:id="rId4"/>
    <p:sldId id="292" r:id="rId5"/>
    <p:sldId id="291" r:id="rId6"/>
    <p:sldId id="273" r:id="rId7"/>
    <p:sldId id="274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93" r:id="rId22"/>
    <p:sldId id="298" r:id="rId23"/>
    <p:sldId id="297" r:id="rId24"/>
    <p:sldId id="296" r:id="rId25"/>
    <p:sldId id="295" r:id="rId26"/>
    <p:sldId id="294" r:id="rId27"/>
    <p:sldId id="259" r:id="rId28"/>
    <p:sldId id="279" r:id="rId29"/>
    <p:sldId id="281" r:id="rId30"/>
    <p:sldId id="282" r:id="rId31"/>
    <p:sldId id="285" r:id="rId32"/>
    <p:sldId id="286" r:id="rId33"/>
    <p:sldId id="288" r:id="rId34"/>
    <p:sldId id="289" r:id="rId3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gD9K3fkewkWydA4QRc8TA==" hashData="VAD5VcFerBGvjBhr85GImx5zQ3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FF00"/>
    <a:srgbClr val="FF0066"/>
    <a:srgbClr val="CC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70E15-F18A-4BC6-BD6C-9D5AF7636BBB}" type="datetimeFigureOut">
              <a:rPr lang="es-ES"/>
              <a:pPr>
                <a:defRPr/>
              </a:pPr>
              <a:t>07/12/2012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3B707-0267-47CC-BA5F-B631662D87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2A2A5-E709-4A3E-8CB1-F312C0DF36E3}" type="datetimeFigureOut">
              <a:rPr lang="es-ES"/>
              <a:pPr>
                <a:defRPr/>
              </a:pPr>
              <a:t>07/12/2012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60890-2187-4E02-A56A-4499D62338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172C3-6A37-4E90-8C7A-8243870E977E}" type="datetimeFigureOut">
              <a:rPr lang="es-ES"/>
              <a:pPr>
                <a:defRPr/>
              </a:pPr>
              <a:t>07/12/2012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87045-819D-4B89-9FBA-82BFD25FC3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51B3BB-7D9F-435C-B5EE-C56AB2A6B8D5}" type="datetimeFigureOut">
              <a:rPr lang="es-ES"/>
              <a:pPr>
                <a:defRPr/>
              </a:pPr>
              <a:t>07/12/2012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627A0-63DA-4BF5-909E-A107BC31A0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B1852-2166-4E04-B9F7-39EE58FFEB41}" type="datetimeFigureOut">
              <a:rPr lang="es-ES"/>
              <a:pPr>
                <a:defRPr/>
              </a:pPr>
              <a:t>07/12/2012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BD732-996F-4BDD-9AE8-FD7DFC06EB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A7212-3537-406E-AC1A-F5F6488E98BB}" type="datetimeFigureOut">
              <a:rPr lang="es-ES"/>
              <a:pPr>
                <a:defRPr/>
              </a:pPr>
              <a:t>07/12/2012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47147-7B82-4070-8B9D-35A8873936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A4A53-ADB9-49FB-A3D9-9E34EB482368}" type="datetimeFigureOut">
              <a:rPr lang="es-ES"/>
              <a:pPr>
                <a:defRPr/>
              </a:pPr>
              <a:t>07/12/2012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A5006-363E-4875-80CA-3DDA14E09E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0BB1F-21E4-4C67-8A30-36BCD513C21C}" type="datetimeFigureOut">
              <a:rPr lang="es-ES"/>
              <a:pPr>
                <a:defRPr/>
              </a:pPr>
              <a:t>07/12/2012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8D842-152F-49E8-A65E-D972AB5EE2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A7594-0DA9-48F7-B21D-D49AC2608DD1}" type="datetimeFigureOut">
              <a:rPr lang="es-ES"/>
              <a:pPr>
                <a:defRPr/>
              </a:pPr>
              <a:t>07/12/2012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9F463-3597-4D2F-96D6-5313C0E73F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EAD07-5487-4851-89B4-B824327DF55A}" type="datetimeFigureOut">
              <a:rPr lang="es-ES"/>
              <a:pPr>
                <a:defRPr/>
              </a:pPr>
              <a:t>07/12/2012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A6301-6D53-420B-9A73-88CBDEC2E7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A6BE1-D723-4EEC-886A-FF6F39D707C8}" type="datetimeFigureOut">
              <a:rPr lang="es-ES"/>
              <a:pPr>
                <a:defRPr/>
              </a:pPr>
              <a:t>07/12/2012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389F7-85E0-44D2-8038-85C52584B3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8B4493-5F93-4F6C-ACF1-DFB99EC20C0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F2D88E5-B94A-42BA-BF3A-09AA702EF56B}" type="datetimeFigureOut">
              <a:rPr lang="es-ES"/>
              <a:pPr>
                <a:defRPr/>
              </a:pPr>
              <a:t>07/12/2012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5C1F5B-710C-49C6-8611-0044659861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9082B62-843E-4816-95BE-A31E1D9D1214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3209925" cy="641649"/>
          </a:xfrm>
          <a:prstGeom prst="rect">
            <a:avLst/>
          </a:prstGeom>
          <a:noFill/>
        </p:spPr>
      </p:pic>
      <p:pic>
        <p:nvPicPr>
          <p:cNvPr id="28678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92696"/>
            <a:ext cx="3333750" cy="504056"/>
          </a:xfrm>
          <a:prstGeom prst="rect">
            <a:avLst/>
          </a:prstGeom>
          <a:noFill/>
        </p:spPr>
      </p:pic>
      <p:pic>
        <p:nvPicPr>
          <p:cNvPr id="28680" name="Picture 8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5661248"/>
            <a:ext cx="2705100" cy="638175"/>
          </a:xfrm>
          <a:prstGeom prst="rect">
            <a:avLst/>
          </a:prstGeom>
          <a:noFill/>
        </p:spPr>
      </p:pic>
      <p:pic>
        <p:nvPicPr>
          <p:cNvPr id="28682" name="Picture 10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260648"/>
            <a:ext cx="3686175" cy="638175"/>
          </a:xfrm>
          <a:prstGeom prst="rect">
            <a:avLst/>
          </a:prstGeom>
          <a:noFill/>
        </p:spPr>
      </p:pic>
      <p:pic>
        <p:nvPicPr>
          <p:cNvPr id="28683" name="Picture 11" descr="C:\Users\Usuario\Documents\CANCIONES TRATADAS Y PPS MIOS\no\z50c21fb49ab4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1681" y="2492896"/>
            <a:ext cx="5275858" cy="1379017"/>
          </a:xfrm>
          <a:prstGeom prst="rect">
            <a:avLst/>
          </a:prstGeom>
          <a:noFill/>
        </p:spPr>
      </p:pic>
      <p:pic>
        <p:nvPicPr>
          <p:cNvPr id="28684" name="Picture 12" descr="C:\Users\Usuario\Downloads\14-4-2012\tn_1351281795_81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712" y="5229200"/>
            <a:ext cx="1728192" cy="1008112"/>
          </a:xfrm>
          <a:prstGeom prst="rect">
            <a:avLst/>
          </a:prstGeom>
          <a:noFill/>
        </p:spPr>
      </p:pic>
      <p:pic>
        <p:nvPicPr>
          <p:cNvPr id="28686" name="Picture 14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51720" y="4653136"/>
            <a:ext cx="18859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  <p:sndAc>
      <p:stSnd>
        <p:snd r:embed="rId2" name="08-mucho coraz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Usuario\Downloads\14-4-2012\MUJERES Y HOMBRES GIFS\2_sommerfugl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Usuario\Downloads\14-4-2012\MUJERES Y HOMBRES GIFS\7bb1fcd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43011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7231" y="0"/>
            <a:ext cx="448676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4" descr="C:\Users\Usuario\Downloads\zzCUADROS GUAPO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106998" y="1106998"/>
            <a:ext cx="6858001" cy="4644008"/>
          </a:xfrm>
          <a:prstGeom prst="rect">
            <a:avLst/>
          </a:prstGeom>
          <a:noFill/>
        </p:spPr>
      </p:pic>
      <p:pic>
        <p:nvPicPr>
          <p:cNvPr id="5" name="Picture 4" descr="C:\Users\Usuario\Downloads\zzCUADROS GUAPO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465003" y="1179006"/>
            <a:ext cx="6858001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Usuario\Downloads\14-4-2012\MUJERES Y HOMBRES GIFS\56bb7cb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Users\Usuario\Downloads\14-4-2012\MUJERES Y HOMBRES GIFS\1b4e64b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C:\Users\Usuario\Downloads\14-4-2012\PNG HOMBRES\42b5f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04865"/>
            <a:ext cx="1971419" cy="465313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835696" y="6273225"/>
            <a:ext cx="73083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DI SI ENCONTRASTE, EN MI PASADO,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400_1328598352_961265-1024x768-1317964556xxuxzau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7" name="Picture 1" descr="C:\Users\Usuario\Downloads\14-4-2012\PNG HOMBRES\0_84dbb_ebe2fe61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09587"/>
            <a:ext cx="4876800" cy="6348413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6088559"/>
            <a:ext cx="9144000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UNA RAZÓN, PARA QUERERME,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627784" y="6093296"/>
            <a:ext cx="338753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O PARA OLVIDARME..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2 Imagen" descr="24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PIDES CARIÑO, PIDES OLVIDO,SI TE CONVIENE.</a:t>
            </a:r>
            <a:r>
              <a:rPr lang="es-ES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.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ownloads\14-4-2012\CORAZONES GIFS\Aftenleg%20270920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283" y="6180892"/>
            <a:ext cx="9128717" cy="6771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NO LLAMES CORAZÓN..LO QUE TU TIENES..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wnloads\14-4-2012\MUJERES Y HOMBRES JEPG\!cid_97C40E6F4A0D4018A25F58D214A245CB@NeusaP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C:\Users\Usuario\Downloads\14-4-2012\PNG MUJERES\25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988840"/>
            <a:ext cx="1931643" cy="4511824"/>
          </a:xfrm>
          <a:prstGeom prst="rect">
            <a:avLst/>
          </a:prstGeom>
          <a:noFill/>
        </p:spPr>
      </p:pic>
      <p:pic>
        <p:nvPicPr>
          <p:cNvPr id="20483" name="Picture 3" descr="C:\Users\Usuario\Downloads\14-4-2012\PNG HOMBRES\42b5f24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988840"/>
            <a:ext cx="1723652" cy="455151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6088559"/>
            <a:ext cx="9144000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DE MI PASADO, PREGUNTAS TODO,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14-4-2012\18.7-2012\mod_article5639142_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35496"/>
            <a:ext cx="9144000" cy="7893496"/>
          </a:xfrm>
          <a:prstGeom prst="rect">
            <a:avLst/>
          </a:prstGeom>
          <a:noFill/>
        </p:spPr>
      </p:pic>
      <p:pic>
        <p:nvPicPr>
          <p:cNvPr id="19458" name="Picture 2" descr="C:\Users\Usuario\Downloads\14-4-2012\PNG PAREJAS\párok4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3264"/>
            <a:ext cx="2946400" cy="662473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23528" y="5934670"/>
            <a:ext cx="882047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QUE COMO FUÉ…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14-4-2012\MUJERES Y HOMBRES GIFS\60dbf50d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5536" y="5805264"/>
            <a:ext cx="56886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SI ANTES DE AMAR..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zsoka56.hu/honlapok/angyalok/jezuska/slides/jezuska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67744" y="6150114"/>
            <a:ext cx="461036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DEBE TENERSE… FE…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14-4-2012\MUJERES Y HOMBRES GIFS\459c68d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6119336"/>
            <a:ext cx="9144000" cy="7386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DAR, POR UN QUERER,LA VIDA MISMA..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1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165304"/>
            <a:ext cx="91440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SIN MORIR…ESO ES 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CARIÑO, NO </a:t>
            </a: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LO QUE HAY.. EN TI…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wnloads\14-4-2012\MUJERES Y HOMBRES GIFS\16357dc6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059832" y="5589240"/>
            <a:ext cx="60841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YO, PARA QUERER..NO NECESITO,</a:t>
            </a:r>
          </a:p>
          <a:p>
            <a:pPr algn="ctr"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UNA RAZON</a:t>
            </a: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66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..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14-4-2012\CORAZONES GIFS\142fd6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633478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66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ME SOBRA MUCHO, 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66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PERO MUCHO</a:t>
            </a: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66FF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CORAZON….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Usuario\Downloads\14-4-2012\MUJERES Y HOMBRES JEPG\0ab5d25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Usuario\Downloads\14-4-2012\MUJERES Y HOMBRES JEPG\0f276dd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Usuario\Downloads\14-4-2012\MUJERES Y HOMBRES JEPG\4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Usuario\Downloads\14-4-2012\MUJERES Y HOMBRES JEPG\5db62c1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Usuario\Downloads\14-4-2012\MUJERES Y HOMBRES JEPG\6_maril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Usuario\Downloads\14-4-2012\MUJERES Y HOMBRES JEPG\06e8e4b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55412051064_f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5" name="Picture 1" descr="C:\Users\Usuario\Downloads\14-4-2012\PNG HOMBRES\e852e00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764705"/>
            <a:ext cx="2880320" cy="609329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6273225"/>
            <a:ext cx="91439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99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 MI PASADO, PREGUNTAS TODO,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C:\Users\Usuario\Downloads\14-4-2012\MUJERES Y HOMBRES JEPG\!cid_97C40E6F4A0D4018A25F58D214A245CB@NeusaP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195736" y="5805264"/>
            <a:ext cx="47147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QUE COMO FUÉ…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zsoka56.hu/honlapok/angyalok/jezuska/slides/jezuska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6273225"/>
            <a:ext cx="9143999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 ANTES DE AMAR. DEBE TENERSE… FE….</a:t>
            </a:r>
            <a:endParaRPr lang="es-ES" sz="2800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4668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C:\Users\Usuario\Downloads\14-4-2012\PNG PAREJAS\párok1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48680"/>
            <a:ext cx="3240360" cy="5144864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5373216"/>
            <a:ext cx="9144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DAR, POR UN QUERER,LA VIDA MISMA</a:t>
            </a:r>
            <a:r>
              <a:rPr lang="es-ES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1DE33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14-4-2012\18.7-2012\mod_article3738949_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5534561"/>
            <a:ext cx="9144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SIN MORIR…ESO ES CARIÑO,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NO LO QUE HAY.. EN TI…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4695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:\Users\Usuario\Downloads\14-4-2012\PNG HOMBRES\42b5f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124744"/>
            <a:ext cx="3665687" cy="496855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5661248"/>
            <a:ext cx="9144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YO, PARA QUERER..NO NECESITO, UNA RAZON..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14-4-2012\CORAZONES GIFS\1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633478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ME SOBRA MUCHO, 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PERO MUCHO</a:t>
            </a: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CORAZON….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220</Words>
  <Application>Microsoft Office PowerPoint</Application>
  <PresentationFormat>Presentación en pantalla (4:3)</PresentationFormat>
  <Paragraphs>50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26</cp:revision>
  <dcterms:created xsi:type="dcterms:W3CDTF">2012-02-17T17:44:03Z</dcterms:created>
  <dcterms:modified xsi:type="dcterms:W3CDTF">2012-12-07T18:49:18Z</dcterms:modified>
</cp:coreProperties>
</file>