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60" r:id="rId5"/>
    <p:sldId id="259" r:id="rId6"/>
    <p:sldId id="258" r:id="rId7"/>
    <p:sldId id="257" r:id="rId8"/>
    <p:sldId id="267" r:id="rId9"/>
    <p:sldId id="266" r:id="rId10"/>
    <p:sldId id="265" r:id="rId11"/>
    <p:sldId id="268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O8T3ZAxvUbxyIdyrhUZfQ==" hashData="tpfYPQCZYNRowyemruF6QAqNG1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56F07D-3A70-4C33-ADCF-A4213DDB9DC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8CCB5-8EA9-40A1-8E3E-9CC942EC4709}" type="datetimeFigureOut">
              <a:rPr lang="es-ES" smtClean="0"/>
              <a:pPr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82BF9-98C5-46F8-933F-5FB00B5E7E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0EFA03-4489-4890-82B0-D02BE87163F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itiodeletras.com/mostrar.php?lid=20896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645024"/>
            <a:ext cx="6943725" cy="638175"/>
          </a:xfrm>
          <a:prstGeom prst="rect">
            <a:avLst/>
          </a:prstGeom>
          <a:noFill/>
        </p:spPr>
      </p:pic>
      <p:pic>
        <p:nvPicPr>
          <p:cNvPr id="1035" name="Picture 11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21088"/>
            <a:ext cx="9144000" cy="856387"/>
          </a:xfrm>
          <a:prstGeom prst="rect">
            <a:avLst/>
          </a:prstGeom>
          <a:noFill/>
        </p:spPr>
      </p:pic>
      <p:pic>
        <p:nvPicPr>
          <p:cNvPr id="1037" name="Picture 13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0"/>
            <a:ext cx="6943725" cy="638175"/>
          </a:xfrm>
          <a:prstGeom prst="rect">
            <a:avLst/>
          </a:prstGeom>
          <a:noFill/>
        </p:spPr>
      </p:pic>
      <p:pic>
        <p:nvPicPr>
          <p:cNvPr id="1038" name="Picture 14" descr="C:\Users\Usuario\Downloads\1302652424_SalvatoreAdamoJapan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692696"/>
            <a:ext cx="1800068" cy="2592288"/>
          </a:xfrm>
          <a:prstGeom prst="rect">
            <a:avLst/>
          </a:prstGeom>
          <a:noFill/>
        </p:spPr>
      </p:pic>
      <p:pic>
        <p:nvPicPr>
          <p:cNvPr id="1040" name="Picture 16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3284984"/>
            <a:ext cx="2505075" cy="381001"/>
          </a:xfrm>
          <a:prstGeom prst="rect">
            <a:avLst/>
          </a:prstGeom>
          <a:noFill/>
        </p:spPr>
      </p:pic>
      <p:pic>
        <p:nvPicPr>
          <p:cNvPr id="1042" name="Picture 18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1484784"/>
            <a:ext cx="2343150" cy="381001"/>
          </a:xfrm>
          <a:prstGeom prst="rect">
            <a:avLst/>
          </a:prstGeom>
          <a:noFill/>
        </p:spPr>
      </p:pic>
      <p:pic>
        <p:nvPicPr>
          <p:cNvPr id="1043" name="Picture 19" descr="C:\Users\Usuario\Downloads\ZNECESARIO PARA PPS\q7xm4tdl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5373216"/>
            <a:ext cx="714375" cy="1190625"/>
          </a:xfrm>
          <a:prstGeom prst="rect">
            <a:avLst/>
          </a:prstGeom>
          <a:noFill/>
        </p:spPr>
      </p:pic>
      <p:pic>
        <p:nvPicPr>
          <p:cNvPr id="1045" name="Picture 21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88224" y="6021288"/>
            <a:ext cx="2219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  <p:sndAc>
      <p:stSnd>
        <p:snd r:embed="rId2" name="salvatore adamo - 20 grandes exitos en español - mis manos en tu cintura239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ZZZZZZZZZZZZultimisimo\0_51ddf_7dbf718c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94928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No has de sufrir,  si escuchas de mis quince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años,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el cantar,  Y ausente estés de las cosas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que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 Mi adolescencia fue a soñar.  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1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ZZZZZZZZZZZZultimisimo\0_5370a_ca9c342e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589240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Capricho fue que sin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querer,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ya preparaba este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amor,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Por eso así yo te lo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cuento,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y te lo canto a media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voz,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Por eso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así,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yo te lo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cuento,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y te lo canto a media voz </a:t>
            </a:r>
            <a:r>
              <a:rPr lang="es-ES" dirty="0" smtClean="0">
                <a:latin typeface="Arial Black" pitchFamily="34" charset="0"/>
              </a:rPr>
              <a:t> 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ZZZZZZZZZZZZultimisimo\happy-faces-wallpaper-1366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Y mis manos en tu cintura , pero mírame con dulzor , porque tendrás la aventura, de ser tu mi mejor canción </a:t>
            </a:r>
            <a:r>
              <a:rPr lang="es-ES" dirty="0" smtClean="0">
                <a:solidFill>
                  <a:srgbClr val="C00000"/>
                </a:solidFill>
              </a:rPr>
              <a:t> </a:t>
            </a:r>
            <a:endParaRPr lang="es-ES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1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ZZZZZZZZZZZZultimisimo\3D-graphics__003183_2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PNG PAREJAS 1\párok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340768"/>
            <a:ext cx="3848100" cy="5715000"/>
          </a:xfrm>
          <a:prstGeom prst="rect">
            <a:avLst/>
          </a:prstGeom>
          <a:noFill/>
        </p:spPr>
      </p:pic>
      <p:pic>
        <p:nvPicPr>
          <p:cNvPr id="4100" name="Picture 4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980728"/>
            <a:ext cx="1605484" cy="1545335"/>
          </a:xfrm>
          <a:prstGeom prst="rect">
            <a:avLst/>
          </a:prstGeom>
          <a:noFill/>
        </p:spPr>
      </p:pic>
      <p:pic>
        <p:nvPicPr>
          <p:cNvPr id="4101" name="Picture 5" descr="C:\Users\Usuario\Downloads\PNG MUJERES 1\7e25b85b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60648"/>
            <a:ext cx="1395435" cy="1872208"/>
          </a:xfrm>
          <a:prstGeom prst="rect">
            <a:avLst/>
          </a:prstGeom>
          <a:noFill/>
        </p:spPr>
      </p:pic>
      <p:pic>
        <p:nvPicPr>
          <p:cNvPr id="4102" name="Picture 6" descr="C:\Users\Usuario\Downloads\PNG MUJERES 1\7c95e306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2924944"/>
            <a:ext cx="1495624" cy="2021671"/>
          </a:xfrm>
          <a:prstGeom prst="rect">
            <a:avLst/>
          </a:prstGeom>
          <a:noFill/>
        </p:spPr>
      </p:pic>
      <p:pic>
        <p:nvPicPr>
          <p:cNvPr id="4103" name="Picture 7" descr="C:\Users\Usuario\Downloads\PNG MUJERES 1\8fa37fe5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30938" y="2852936"/>
            <a:ext cx="1675941" cy="208823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602128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En chicas que yo conocí,  ya un algo tuyo yo busqué,  Y cuando al fin yo te hallé,  en tu besar ya pude comprender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ZZZZZZZZZZZZultimisimo\6b53e0a4af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229200"/>
            <a:ext cx="6084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0" y="5434771"/>
            <a:ext cx="68762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Que eras tú la fábula,  que iluminaba mi soñar,  </a:t>
            </a:r>
            <a:r>
              <a:rPr kumimoji="0" lang="es-ES" sz="1600" b="0" i="0" u="none" strike="noStrike" cap="none" normalizeH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Mas este amor, es una pena,  que siendo hermoso tenga un final, Mas este amor, es una pena,  </a:t>
            </a:r>
            <a:r>
              <a:rPr kumimoji="0" lang="es-ES" sz="1600" b="0" i="0" u="none" strike="noStrike" cap="none" normalizeH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que siendo hermoso, tenga un final 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27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ZZZZZZZZZZZZultimisimo\0_7b868_8b213746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ownloads\PNG PAREJAS 1\párok1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6675" y="0"/>
            <a:ext cx="3997325" cy="711837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934670"/>
            <a:ext cx="5220072" cy="923330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Y mis manos en tu cintura, pero mírame con dulzor,  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  <a:hlinkClick r:id="rId4"/>
              </a:rPr>
              <a:t>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porque tendrás la aventura, de ser tu mi, mejor canción,  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Usuario\Downloads\PNG PAREJAS 1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5" name="Picture 7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86150" y="332656"/>
            <a:ext cx="5657850" cy="638175"/>
          </a:xfrm>
          <a:prstGeom prst="rect">
            <a:avLst/>
          </a:prstGeom>
          <a:noFill/>
        </p:spPr>
      </p:pic>
      <p:pic>
        <p:nvPicPr>
          <p:cNvPr id="7177" name="Picture 9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57650" y="1124744"/>
            <a:ext cx="5086350" cy="638175"/>
          </a:xfrm>
          <a:prstGeom prst="rect">
            <a:avLst/>
          </a:prstGeom>
          <a:noFill/>
        </p:spPr>
      </p:pic>
      <p:pic>
        <p:nvPicPr>
          <p:cNvPr id="7179" name="Picture 11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09975" y="1988840"/>
            <a:ext cx="5534025" cy="638175"/>
          </a:xfrm>
          <a:prstGeom prst="rect">
            <a:avLst/>
          </a:prstGeom>
          <a:noFill/>
        </p:spPr>
      </p:pic>
      <p:pic>
        <p:nvPicPr>
          <p:cNvPr id="7183" name="Picture 15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9925" y="2852936"/>
            <a:ext cx="59340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ZZZZZZZZZZZZultimisimo\0_2675e_52c15ad4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725144"/>
            <a:ext cx="5095875" cy="638175"/>
          </a:xfrm>
          <a:prstGeom prst="rect">
            <a:avLst/>
          </a:prstGeom>
          <a:noFill/>
        </p:spPr>
      </p:pic>
      <p:pic>
        <p:nvPicPr>
          <p:cNvPr id="8198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5373216"/>
            <a:ext cx="5095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155</Words>
  <Application>Microsoft Office PowerPoint</Application>
  <PresentationFormat>Presentación en pantalla (4:3)</PresentationFormat>
  <Paragraphs>34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2013-04-04T11:07:19Z</dcterms:created>
  <dcterms:modified xsi:type="dcterms:W3CDTF">2013-04-04T12:46:00Z</dcterms:modified>
</cp:coreProperties>
</file>