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5" r:id="rId4"/>
    <p:sldId id="279" r:id="rId5"/>
    <p:sldId id="278" r:id="rId6"/>
    <p:sldId id="277" r:id="rId7"/>
    <p:sldId id="276" r:id="rId8"/>
    <p:sldId id="262" r:id="rId9"/>
    <p:sldId id="274" r:id="rId10"/>
    <p:sldId id="273" r:id="rId11"/>
    <p:sldId id="272" r:id="rId12"/>
    <p:sldId id="271" r:id="rId13"/>
    <p:sldId id="270" r:id="rId14"/>
    <p:sldId id="269" r:id="rId15"/>
    <p:sldId id="268" r:id="rId16"/>
    <p:sldId id="267" r:id="rId17"/>
    <p:sldId id="266" r:id="rId18"/>
    <p:sldId id="265" r:id="rId19"/>
    <p:sldId id="264" r:id="rId20"/>
    <p:sldId id="263" r:id="rId21"/>
    <p:sldId id="280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NMJir7ybzXmehNCR+7T/A==" hashData="W9qkjPbBeipq6nebEHUDFNL1dv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939AF-B328-4037-9AD0-CCFEEB8A8DB6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0D6BF-B7BD-462B-A69B-F6F8628369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939AF-B328-4037-9AD0-CCFEEB8A8DB6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0D6BF-B7BD-462B-A69B-F6F8628369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939AF-B328-4037-9AD0-CCFEEB8A8DB6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0D6BF-B7BD-462B-A69B-F6F8628369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939AF-B328-4037-9AD0-CCFEEB8A8DB6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0D6BF-B7BD-462B-A69B-F6F8628369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939AF-B328-4037-9AD0-CCFEEB8A8DB6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0D6BF-B7BD-462B-A69B-F6F8628369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939AF-B328-4037-9AD0-CCFEEB8A8DB6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0D6BF-B7BD-462B-A69B-F6F8628369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939AF-B328-4037-9AD0-CCFEEB8A8DB6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0D6BF-B7BD-462B-A69B-F6F8628369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939AF-B328-4037-9AD0-CCFEEB8A8DB6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0D6BF-B7BD-462B-A69B-F6F8628369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939AF-B328-4037-9AD0-CCFEEB8A8DB6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0D6BF-B7BD-462B-A69B-F6F8628369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939AF-B328-4037-9AD0-CCFEEB8A8DB6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0D6BF-B7BD-462B-A69B-F6F8628369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939AF-B328-4037-9AD0-CCFEEB8A8DB6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0D6BF-B7BD-462B-A69B-F6F8628369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C35720-26DC-4262-91B7-1B99CDAF912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C939AF-B328-4037-9AD0-CCFEEB8A8DB6}" type="datetimeFigureOut">
              <a:rPr lang="es-ES" smtClean="0"/>
              <a:pPr/>
              <a:t>31/12/2012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B0D6BF-B7BD-462B-A69B-F6F8628369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DE327D9-EE47-4CC1-BB40-E593327B6C83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2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uario\Downloads\MIRANDO AL MAR\zz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701" name="Picture 5" descr="http://www.lastellinadelweb.it/Grafica%20per%20il%20web/lettere%20animate/indice/pagina6/biancostelle/M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1124744"/>
            <a:ext cx="828675" cy="876300"/>
          </a:xfrm>
          <a:prstGeom prst="rect">
            <a:avLst/>
          </a:prstGeom>
          <a:noFill/>
        </p:spPr>
      </p:pic>
      <p:pic>
        <p:nvPicPr>
          <p:cNvPr id="29702" name="Picture 6" descr="http://www.lastellinadelweb.it/Grafica%20per%20il%20web/lettere%20animate/indice/pagina6/biancostelle/I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1124744"/>
            <a:ext cx="266700" cy="876300"/>
          </a:xfrm>
          <a:prstGeom prst="rect">
            <a:avLst/>
          </a:prstGeom>
          <a:noFill/>
        </p:spPr>
      </p:pic>
      <p:pic>
        <p:nvPicPr>
          <p:cNvPr id="29703" name="Picture 7" descr="http://www.lastellinadelweb.it/Grafica%20per%20il%20web/lettere%20animate/indice/pagina6/biancostelle/R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1124744"/>
            <a:ext cx="657225" cy="876300"/>
          </a:xfrm>
          <a:prstGeom prst="rect">
            <a:avLst/>
          </a:prstGeom>
          <a:noFill/>
        </p:spPr>
      </p:pic>
      <p:pic>
        <p:nvPicPr>
          <p:cNvPr id="29704" name="Picture 8" descr="http://www.lastellinadelweb.it/Grafica%20per%20il%20web/lettere%20animate/indice/pagina6/biancostelle/A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5976" y="1124744"/>
            <a:ext cx="695325" cy="895350"/>
          </a:xfrm>
          <a:prstGeom prst="rect">
            <a:avLst/>
          </a:prstGeom>
          <a:noFill/>
        </p:spPr>
      </p:pic>
      <p:pic>
        <p:nvPicPr>
          <p:cNvPr id="29705" name="Picture 9" descr="http://www.lastellinadelweb.it/Grafica%20per%20il%20web/lettere%20animate/indice/pagina6/biancostelle/N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20072" y="1124744"/>
            <a:ext cx="676275" cy="876300"/>
          </a:xfrm>
          <a:prstGeom prst="rect">
            <a:avLst/>
          </a:prstGeom>
          <a:noFill/>
        </p:spPr>
      </p:pic>
      <p:pic>
        <p:nvPicPr>
          <p:cNvPr id="29706" name="Picture 10" descr="http://www.lastellinadelweb.it/Grafica%20per%20il%20web/lettere%20animate/indice/pagina6/biancostelle/D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12160" y="1124744"/>
            <a:ext cx="657225" cy="876300"/>
          </a:xfrm>
          <a:prstGeom prst="rect">
            <a:avLst/>
          </a:prstGeom>
          <a:noFill/>
        </p:spPr>
      </p:pic>
      <p:pic>
        <p:nvPicPr>
          <p:cNvPr id="29707" name="Picture 11" descr="http://www.lastellinadelweb.it/Grafica%20per%20il%20web/lettere%20animate/indice/pagina6/biancostelle/O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04248" y="1124744"/>
            <a:ext cx="733425" cy="904875"/>
          </a:xfrm>
          <a:prstGeom prst="rect">
            <a:avLst/>
          </a:prstGeom>
          <a:noFill/>
        </p:spPr>
      </p:pic>
      <p:pic>
        <p:nvPicPr>
          <p:cNvPr id="15" name="Picture 8" descr="http://www.lastellinadelweb.it/Grafica%20per%20il%20web/lettere%20animate/indice/pagina6/biancostelle/A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7944" y="2348880"/>
            <a:ext cx="695325" cy="895350"/>
          </a:xfrm>
          <a:prstGeom prst="rect">
            <a:avLst/>
          </a:prstGeom>
          <a:noFill/>
        </p:spPr>
      </p:pic>
      <p:pic>
        <p:nvPicPr>
          <p:cNvPr id="29708" name="Picture 12" descr="http://www.lastellinadelweb.it/Grafica%20per%20il%20web/lettere%20animate/indice/pagina6/biancostelle/L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932040" y="2420888"/>
            <a:ext cx="544756" cy="864096"/>
          </a:xfrm>
          <a:prstGeom prst="rect">
            <a:avLst/>
          </a:prstGeom>
          <a:noFill/>
        </p:spPr>
      </p:pic>
      <p:pic>
        <p:nvPicPr>
          <p:cNvPr id="29712" name="Picture 16" descr="C:\Users\Usuario\Downloads\NECESARIO PARA PPS\z50d5be2cb4d5e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79512" y="0"/>
            <a:ext cx="2647950" cy="638175"/>
          </a:xfrm>
          <a:prstGeom prst="rect">
            <a:avLst/>
          </a:prstGeom>
          <a:noFill/>
        </p:spPr>
      </p:pic>
      <p:pic>
        <p:nvPicPr>
          <p:cNvPr id="29714" name="Picture 18" descr="www.leperledelcuore.com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627784" y="0"/>
            <a:ext cx="3105150" cy="693466"/>
          </a:xfrm>
          <a:prstGeom prst="rect">
            <a:avLst/>
          </a:prstGeom>
          <a:noFill/>
        </p:spPr>
      </p:pic>
      <p:pic>
        <p:nvPicPr>
          <p:cNvPr id="29715" name="Picture 19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203848" y="5949280"/>
            <a:ext cx="3019425" cy="504825"/>
          </a:xfrm>
          <a:prstGeom prst="rect">
            <a:avLst/>
          </a:prstGeom>
          <a:noFill/>
        </p:spPr>
      </p:pic>
      <p:pic>
        <p:nvPicPr>
          <p:cNvPr id="29716" name="Picture 20" descr="C:\Users\Usuario\Downloads\NECESARIO PARA PPS\lauts_011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79512" y="5877272"/>
            <a:ext cx="1533525" cy="762000"/>
          </a:xfrm>
          <a:prstGeom prst="rect">
            <a:avLst/>
          </a:prstGeom>
          <a:noFill/>
        </p:spPr>
      </p:pic>
      <p:pic>
        <p:nvPicPr>
          <p:cNvPr id="1026" name="Picture 2" descr="C:\Users\Usuario\Downloads\NECESARIO PARA PPS\5\1144313988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419872" y="3789040"/>
            <a:ext cx="828675" cy="876300"/>
          </a:xfrm>
          <a:prstGeom prst="rect">
            <a:avLst/>
          </a:prstGeom>
          <a:noFill/>
        </p:spPr>
      </p:pic>
      <p:pic>
        <p:nvPicPr>
          <p:cNvPr id="1027" name="Picture 3" descr="C:\Users\Usuario\Downloads\NECESARIO PARA PPS\5\1144313743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427984" y="3789040"/>
            <a:ext cx="695325" cy="895350"/>
          </a:xfrm>
          <a:prstGeom prst="rect">
            <a:avLst/>
          </a:prstGeom>
          <a:noFill/>
        </p:spPr>
      </p:pic>
      <p:pic>
        <p:nvPicPr>
          <p:cNvPr id="1028" name="Picture 4" descr="C:\Users\Usuario\Downloads\NECESARIO PARA PPS\5\1144314077[1]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5292080" y="3789040"/>
            <a:ext cx="657225" cy="8763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  <p:sndAc>
      <p:stSnd>
        <p:snd r:embed="rId2" name="jorge sepúlveda - mirando al mar334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Usuario\Downloads\14-4-2012\SE MUEVE EL AGUA Y GENTE LLORANDO\8a4b514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2771" name="Picture 3" descr="C:\Users\Usuario\Downloads\PNG\1295206691_8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Usuario\Downloads\MIRANDO AL MAR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Usuario\Downloads\MIRANDO AL MAR\B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Usuario\Downloads\MIRANDO AL MAR\b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Usuario\Downloads\MIRANDO AL MAR\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Usuario\Downloads\PNG\1295206709_74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http://data0.eklablog.com/chantalou16lilou/mod_article48665430_502c72fa9b2e0.png?163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68685"/>
            <a:ext cx="3453755" cy="6189315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594928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Bajo el palio de la luz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crepuscular, cuando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el cielo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va perdiendo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su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color, quedo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a solas con las olas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espumosas que </a:t>
            </a:r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me mandan su rumor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6000"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Users\Usuario\Downloads\MIRANDO AL MAR\n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http://data0.eklablog.com/chantalou16lilou/mod_article48665430_502c72fa9b2e0.png?163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668685"/>
            <a:ext cx="3453755" cy="6189315"/>
          </a:xfrm>
          <a:prstGeom prst="rect">
            <a:avLst/>
          </a:prstGeom>
          <a:noFill/>
        </p:spPr>
      </p:pic>
      <p:pic>
        <p:nvPicPr>
          <p:cNvPr id="12290" name="Picture 2" descr="C:\Users\Usuario\Downloads\PNG\8b66936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260648"/>
            <a:ext cx="1726506" cy="2183642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79512" y="5373216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Ni un lejano barquichuelo que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mirar, ni </a:t>
            </a: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una blanca gaviota sobre el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mar, Yo </a:t>
            </a: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tan sólo recordando la aventura que se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fue, la </a:t>
            </a: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aventura que en tus brazos amorosos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disfruté, bajo </a:t>
            </a: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el palio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sonrosado de </a:t>
            </a: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la luz crepuscular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7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Usuario\Downloads\MIRANDO AL MAR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9" name="Picture 7" descr="C:\Users\Usuario\Downloads\14-4-2012\PNG PAREJAS\párok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2132856"/>
            <a:ext cx="3429000" cy="5372100"/>
          </a:xfrm>
          <a:prstGeom prst="rect">
            <a:avLst/>
          </a:prstGeom>
          <a:noFill/>
        </p:spPr>
      </p:pic>
      <p:pic>
        <p:nvPicPr>
          <p:cNvPr id="13320" name="Picture 8" descr="C:\Users\Usuario\Downloads\PNG\1295206688_18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539552" y="5877272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Mirando al mar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soñé que </a:t>
            </a: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estabas junto a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mí. Mirando </a:t>
            </a: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al mar yo no sé qué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sentí, que </a:t>
            </a: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acordándome de ti, lloré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9000">
    <p:cover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Users\Usuario\Downloads\MIRANDO AL MAR\C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38" name="Picture 2" descr="C:\Users\Usuario\Downloads\PNG\1295206683_9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6" descr="http://data0.eklablog.com/chantalou16lilou/mod_article48665430_502c72fa9b2e0.png?163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908720"/>
            <a:ext cx="3453755" cy="618931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39552" y="5877272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La dicha que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perdí, yo </a:t>
            </a: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sé que ha de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tornar, y </a:t>
            </a: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sé que ha de volver a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mí cuando </a:t>
            </a: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yo esté mirando al mar.</a:t>
            </a:r>
          </a:p>
        </p:txBody>
      </p:sp>
    </p:spTree>
  </p:cSld>
  <p:clrMapOvr>
    <a:masterClrMapping/>
  </p:clrMapOvr>
  <p:transition advTm="20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Users\Usuario\Downloads\MIRANDO AL MAR\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5805264"/>
            <a:ext cx="849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C000"/>
                </a:solidFill>
                <a:latin typeface="Arial Black" pitchFamily="34" charset="0"/>
              </a:rPr>
              <a:t>Bajo el palio de la luz </a:t>
            </a:r>
            <a:r>
              <a:rPr lang="es-ES" dirty="0" smtClean="0">
                <a:solidFill>
                  <a:srgbClr val="FFC000"/>
                </a:solidFill>
                <a:latin typeface="Arial Black" pitchFamily="34" charset="0"/>
              </a:rPr>
              <a:t>crepuscular, cuando </a:t>
            </a:r>
            <a:r>
              <a:rPr lang="es-ES" dirty="0">
                <a:solidFill>
                  <a:srgbClr val="FFC000"/>
                </a:solidFill>
                <a:latin typeface="Arial Black" pitchFamily="34" charset="0"/>
              </a:rPr>
              <a:t>el cielo va perdiendo su color</a:t>
            </a:r>
            <a:r>
              <a:rPr lang="es-ES" dirty="0" smtClean="0">
                <a:solidFill>
                  <a:srgbClr val="FFC000"/>
                </a:solidFill>
                <a:latin typeface="Arial Black" pitchFamily="34" charset="0"/>
              </a:rPr>
              <a:t>,</a:t>
            </a:r>
            <a:endParaRPr lang="es-ES" dirty="0">
              <a:solidFill>
                <a:srgbClr val="FFC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4000">
    <p:strip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Users\Usuario\Downloads\MIRANDO AL MAR\D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393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Users\Usuario\Downloads\MIRANDO AL MAR\E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393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blind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Usuario\Downloads\MIRANDO AL MAR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over dir="l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Users\Usuario\Downloads\MIRANDO AL MAR\Imagen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Users\Usuario\Downloads\MIRANDO AL MAR\Imagen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pull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Users\Usuario\Downloads\MIRANDO AL MAR\Imagen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randomBa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C:\Users\Usuario\Downloads\PNG\1295206705_63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0" name="Picture 2" descr="C:\Users\Usuario\Downloads\14-4-2012\PNG PAREJAS\párok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412776"/>
            <a:ext cx="3816424" cy="527465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611560" y="5805264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Mirando al mar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soñé que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estabas junto a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mí. Mirando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al mar yo no sé qué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sentí, que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acordándome de ti, lloré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9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Users\Usuario\Downloads\MIRANDO AL MAR\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4" name="Picture 2" descr="C:\Users\Usuario\Downloads\PNG\1295206688_1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6" name="Picture 4" descr="http://data0.eklablog.com/chantalou16lilou/mod_article48665430_502c72fa9b2e0.png?163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836712"/>
            <a:ext cx="3096344" cy="623731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39552" y="5877272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La dicha que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perdí, yo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sé que ha de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tornar, y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sé que ha de volver a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mí, cuando </a:t>
            </a:r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yo esté, mirando al mar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3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256</Words>
  <Application>Microsoft Office PowerPoint</Application>
  <PresentationFormat>Presentación en pantalla (4:3)</PresentationFormat>
  <Paragraphs>35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22</cp:revision>
  <dcterms:created xsi:type="dcterms:W3CDTF">2012-12-31T10:32:18Z</dcterms:created>
  <dcterms:modified xsi:type="dcterms:W3CDTF">2012-12-31T13:00:03Z</dcterms:modified>
</cp:coreProperties>
</file>