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91" r:id="rId3"/>
    <p:sldId id="30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86" r:id="rId16"/>
    <p:sldId id="287" r:id="rId17"/>
    <p:sldId id="288" r:id="rId18"/>
    <p:sldId id="289" r:id="rId19"/>
    <p:sldId id="268" r:id="rId20"/>
    <p:sldId id="269" r:id="rId21"/>
    <p:sldId id="270" r:id="rId22"/>
    <p:sldId id="272" r:id="rId23"/>
    <p:sldId id="271" r:id="rId24"/>
    <p:sldId id="274" r:id="rId25"/>
    <p:sldId id="275" r:id="rId26"/>
    <p:sldId id="277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1" r:id="rId36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Uq9lwjIl9hpSHCxUk14dA" hashData="IU+8MmZRF/0c3bk7XNkvxizXzp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9933"/>
    <a:srgbClr val="00FF00"/>
    <a:srgbClr val="6600FF"/>
    <a:srgbClr val="99CC00"/>
    <a:srgbClr val="00FFFF"/>
    <a:srgbClr val="FF9900"/>
    <a:srgbClr val="0000CC"/>
    <a:srgbClr val="9933FF"/>
    <a:srgbClr val="0066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3220" autoAdjust="0"/>
  </p:normalViewPr>
  <p:slideViewPr>
    <p:cSldViewPr>
      <p:cViewPr varScale="1">
        <p:scale>
          <a:sx n="47" d="100"/>
          <a:sy n="47" d="100"/>
        </p:scale>
        <p:origin x="-61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27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41130C03-67EA-42AF-82CD-39012494554B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30C03-67EA-42AF-82CD-39012494554B}" type="slidenum">
              <a:rPr lang="es-ES" smtClean="0"/>
              <a:pPr/>
              <a:t>15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30C03-67EA-42AF-82CD-39012494554B}" type="slidenum">
              <a:rPr lang="es-ES" smtClean="0"/>
              <a:pPr/>
              <a:t>33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8C5C7-B0E8-4068-A5D8-5751F288E95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2FB5F-5638-4633-AA63-E36C740D55A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EFAF70-B407-4C3C-9766-028641C7F94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B09465-5EB2-4C05-864A-B006AA4E2DD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BA763-1846-4B59-B17C-C5230083869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71893-92EF-4673-A2D5-E85E1574176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5BB59-ABA4-4139-BE4B-C70079B9DC2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81BB7C-2DF3-479D-B144-113E4C4AF1E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ADC8F-1018-489A-891C-AEACF6AFF91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05938-6C0D-49D5-AD5B-E539265C13C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C6961-CB13-4297-A993-F6A10C9F58C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FE772-ED40-423D-9A91-517C7225B64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8EB3F18C-1339-4FF7-ABB5-D7BB91B5B6D9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76EDC7-C8CD-4D82-B1A7-8B8D8CA0B40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1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7.gif"/><Relationship Id="rId2" Type="http://schemas.openxmlformats.org/officeDocument/2006/relationships/audio" Target="../media/audio1.wav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19" Type="http://schemas.openxmlformats.org/officeDocument/2006/relationships/image" Target="../media/image19.jpeg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74757" name="Picture 5" descr="the_Beatles_wallpaper_1024x7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758" cy="6858000"/>
          </a:xfrm>
          <a:prstGeom prst="rect">
            <a:avLst/>
          </a:prstGeom>
          <a:noFill/>
          <a:ln w="76200" cmpd="thickThin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0" y="5072074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While my guitar gently weeps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4071934" y="5643578"/>
            <a:ext cx="1071570" cy="214314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28596" y="5572140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Mientras mi guitarra llora dulcemente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785918" y="6215082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1968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4214810" y="6286520"/>
            <a:ext cx="1857388" cy="215899"/>
          </a:xfrm>
          <a:prstGeom prst="rect">
            <a:avLst/>
          </a:prstGeom>
          <a:solidFill>
            <a:schemeClr val="tx2">
              <a:lumMod val="75000"/>
            </a:scheme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8" descr="PkRU.gif (9741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628652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00FF"/>
              </a:gs>
              <a:gs pos="16000">
                <a:srgbClr val="00FF00"/>
              </a:gs>
              <a:gs pos="47000">
                <a:srgbClr val="FF0000"/>
              </a:gs>
              <a:gs pos="60001">
                <a:srgbClr val="2E6792"/>
              </a:gs>
              <a:gs pos="71001">
                <a:srgbClr val="FFFF00"/>
              </a:gs>
              <a:gs pos="81000">
                <a:srgbClr val="FF9933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47" name="Picture 23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0"/>
            <a:ext cx="2438400" cy="1828800"/>
          </a:xfrm>
          <a:prstGeom prst="rect">
            <a:avLst/>
          </a:prstGeom>
          <a:noFill/>
        </p:spPr>
      </p:pic>
      <p:pic>
        <p:nvPicPr>
          <p:cNvPr id="1048" name="Picture 24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0"/>
            <a:ext cx="2428875" cy="1828800"/>
          </a:xfrm>
          <a:prstGeom prst="rect">
            <a:avLst/>
          </a:prstGeom>
          <a:noFill/>
        </p:spPr>
      </p:pic>
      <p:pic>
        <p:nvPicPr>
          <p:cNvPr id="1049" name="Picture 25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0"/>
            <a:ext cx="2438400" cy="1828800"/>
          </a:xfrm>
          <a:prstGeom prst="rect">
            <a:avLst/>
          </a:prstGeom>
          <a:noFill/>
        </p:spPr>
      </p:pic>
      <p:pic>
        <p:nvPicPr>
          <p:cNvPr id="1050" name="Picture 26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0"/>
            <a:ext cx="2714627" cy="1828800"/>
          </a:xfrm>
          <a:prstGeom prst="rect">
            <a:avLst/>
          </a:prstGeom>
          <a:noFill/>
        </p:spPr>
      </p:pic>
      <p:pic>
        <p:nvPicPr>
          <p:cNvPr id="1051" name="Picture 27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571536" y="1785926"/>
            <a:ext cx="2438400" cy="1828800"/>
          </a:xfrm>
          <a:prstGeom prst="rect">
            <a:avLst/>
          </a:prstGeom>
          <a:noFill/>
        </p:spPr>
      </p:pic>
      <p:pic>
        <p:nvPicPr>
          <p:cNvPr id="1052" name="Picture 28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857356" y="1785926"/>
            <a:ext cx="2428875" cy="1828800"/>
          </a:xfrm>
          <a:prstGeom prst="rect">
            <a:avLst/>
          </a:prstGeom>
          <a:noFill/>
        </p:spPr>
      </p:pic>
      <p:pic>
        <p:nvPicPr>
          <p:cNvPr id="1053" name="Picture 29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6248" y="1785926"/>
            <a:ext cx="2438400" cy="1828800"/>
          </a:xfrm>
          <a:prstGeom prst="rect">
            <a:avLst/>
          </a:prstGeom>
          <a:noFill/>
        </p:spPr>
      </p:pic>
      <p:pic>
        <p:nvPicPr>
          <p:cNvPr id="1054" name="Picture 30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15140" y="1785926"/>
            <a:ext cx="2714627" cy="1828800"/>
          </a:xfrm>
          <a:prstGeom prst="rect">
            <a:avLst/>
          </a:prstGeom>
          <a:noFill/>
        </p:spPr>
      </p:pic>
      <p:pic>
        <p:nvPicPr>
          <p:cNvPr id="1055" name="Picture 31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571536" y="3571876"/>
            <a:ext cx="2438400" cy="1890713"/>
          </a:xfrm>
          <a:prstGeom prst="rect">
            <a:avLst/>
          </a:prstGeom>
          <a:noFill/>
        </p:spPr>
      </p:pic>
      <p:pic>
        <p:nvPicPr>
          <p:cNvPr id="1056" name="Picture 32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857356" y="3571876"/>
            <a:ext cx="2428875" cy="1890713"/>
          </a:xfrm>
          <a:prstGeom prst="rect">
            <a:avLst/>
          </a:prstGeom>
          <a:noFill/>
        </p:spPr>
      </p:pic>
      <p:pic>
        <p:nvPicPr>
          <p:cNvPr id="1057" name="Picture 33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286248" y="3571876"/>
            <a:ext cx="2438400" cy="1890713"/>
          </a:xfrm>
          <a:prstGeom prst="rect">
            <a:avLst/>
          </a:prstGeom>
          <a:noFill/>
        </p:spPr>
      </p:pic>
      <p:pic>
        <p:nvPicPr>
          <p:cNvPr id="1058" name="Picture 34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15141" y="3571876"/>
            <a:ext cx="2714644" cy="1890713"/>
          </a:xfrm>
          <a:prstGeom prst="rect">
            <a:avLst/>
          </a:prstGeom>
          <a:noFill/>
        </p:spPr>
      </p:pic>
      <p:pic>
        <p:nvPicPr>
          <p:cNvPr id="1059" name="Picture 35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-571536" y="5429264"/>
            <a:ext cx="2438400" cy="1828800"/>
          </a:xfrm>
          <a:prstGeom prst="rect">
            <a:avLst/>
          </a:prstGeom>
          <a:noFill/>
        </p:spPr>
      </p:pic>
      <p:pic>
        <p:nvPicPr>
          <p:cNvPr id="1060" name="Picture 36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857356" y="5429264"/>
            <a:ext cx="2428875" cy="1828800"/>
          </a:xfrm>
          <a:prstGeom prst="rect">
            <a:avLst/>
          </a:prstGeom>
          <a:noFill/>
        </p:spPr>
      </p:pic>
      <p:pic>
        <p:nvPicPr>
          <p:cNvPr id="1061" name="Picture 37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286248" y="5429264"/>
            <a:ext cx="2438400" cy="1828800"/>
          </a:xfrm>
          <a:prstGeom prst="rect">
            <a:avLst/>
          </a:prstGeom>
          <a:noFill/>
        </p:spPr>
      </p:pic>
      <p:pic>
        <p:nvPicPr>
          <p:cNvPr id="1062" name="Picture 38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6715140" y="5429264"/>
            <a:ext cx="2714627" cy="1828800"/>
          </a:xfrm>
          <a:prstGeom prst="rect">
            <a:avLst/>
          </a:prstGeom>
          <a:noFill/>
        </p:spPr>
      </p:pic>
      <p:pic>
        <p:nvPicPr>
          <p:cNvPr id="1065" name="Picture 41" descr="http://3.bp.blogspot.com/-czJdmAEIIZI/TwgyKiOj3mI/AAAAAAAALds/zv7TuaPhCKo/s1600/beatles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" name="Picture 41" descr="http://3.bp.blogspot.com/-czJdmAEIIZI/TwgyKiOj3mI/AAAAAAAALds/zv7TuaPhCKo/s1600/beatles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" name="Picture 41" descr="http://3.bp.blogspot.com/-czJdmAEIIZI/TwgyKiOj3mI/AAAAAAAALds/zv7TuaPhCKo/s1600/beatles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" name="Picture 41" descr="http://3.bp.blogspot.com/-czJdmAEIIZI/TwgyKiOj3mI/AAAAAAAALds/zv7TuaPhCKo/s1600/beatles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500">
    <p:sndAc>
      <p:stSnd>
        <p:snd r:embed="rId2" name="213.-the white album - while my guitar gently wee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1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5000"/>
                                        <p:tgtEl>
                                          <p:spTgt spid="1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1" dur="5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3" dur="5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5" dur="5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7" dur="5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9" dur="5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1" dur="5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3" dur="5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5" dur="5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7" dur="5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9" dur="5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1" dur="5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3" dur="5000" fill="hold"/>
                                        <p:tgtEl>
                                          <p:spTgt spid="1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5" dur="5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7" dur="5000" fill="hold"/>
                                        <p:tgtEl>
                                          <p:spTgt spid="1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9" dur="5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4" dur="5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8" dur="5000"/>
                                        <p:tgtEl>
                                          <p:spTgt spid="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285720" y="500042"/>
            <a:ext cx="671517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look at you all see the love there that's sleeping                          </a:t>
            </a:r>
            <a:r>
              <a:rPr lang="en-US" sz="1800" dirty="0">
                <a:solidFill>
                  <a:srgbClr val="0000FF"/>
                </a:solidFill>
                <a:latin typeface="Lucida Calligraphy" pitchFamily="66" charset="0"/>
              </a:rPr>
              <a:t>Les </a:t>
            </a:r>
            <a:r>
              <a:rPr lang="es-ES" sz="1800" dirty="0">
                <a:solidFill>
                  <a:srgbClr val="0000FF"/>
                </a:solidFill>
                <a:latin typeface="Lucida Calligraphy" pitchFamily="66" charset="0"/>
              </a:rPr>
              <a:t>miro y veo que el amor allí se ha dormido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Administrador\Escritorio\1222236-800x600-147193_kobieta-mezczyzna-gitara-ta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3500430" y="500042"/>
            <a:ext cx="514353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While my guitar gently weeps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Mientras mi guitarra llora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dulcemente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7" name="Picture 15" descr="barrer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971550" y="476250"/>
            <a:ext cx="74168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look at the floor and I see it needs sweepin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Miro hacia el piso y veo que necesita ser barrido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10" descr="5100559816_8acaacf12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1908175" y="260350"/>
            <a:ext cx="54721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Still my guitar gently weeps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aún así mi guitarra llora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dulcemente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7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16" name="Picture 28" descr="love-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5" name="Picture 1" descr="C:\Documents and Settings\Administrador\Escritorio\1221762-800x600-rose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611188" y="404813"/>
            <a:ext cx="49688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I don't know why nobody told you</a:t>
            </a:r>
            <a:r>
              <a:rPr lang="en-US" sz="2000" dirty="0">
                <a:solidFill>
                  <a:srgbClr val="00FF00"/>
                </a:solidFill>
              </a:rPr>
              <a:t>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No sé porque nadie te dijo </a:t>
            </a:r>
          </a:p>
        </p:txBody>
      </p: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4857752" y="1500174"/>
            <a:ext cx="35004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how to unfold your love</a:t>
            </a:r>
            <a:r>
              <a:rPr lang="en-US" dirty="0">
                <a:solidFill>
                  <a:srgbClr val="00FF00"/>
                </a:solidFill>
              </a:rPr>
              <a:t>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como desarrollar tu amor</a:t>
            </a:r>
          </a:p>
        </p:txBody>
      </p:sp>
    </p:spTree>
  </p:cSld>
  <p:clrMapOvr>
    <a:masterClrMapping/>
  </p:clrMapOvr>
  <p:transition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1" grpId="0"/>
      <p:bldP spid="123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2" name="Picture 16" descr="control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1908175" y="549275"/>
            <a:ext cx="59055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don't know how someone controlled you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sé como alguien te controló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3" name="Picture 9" descr="dinero manos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692275" y="549275"/>
            <a:ext cx="54737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They bought and sold you</a:t>
            </a:r>
            <a:r>
              <a:rPr lang="en-US" sz="2000" dirty="0">
                <a:solidFill>
                  <a:srgbClr val="FFCC66"/>
                </a:solidFill>
                <a:effectLst/>
                <a:latin typeface="Lucida Calligraphy" pitchFamily="66" charset="0"/>
              </a:rPr>
              <a:t>                  </a:t>
            </a:r>
            <a:r>
              <a:rPr lang="en-US" sz="2000" dirty="0" smtClean="0">
                <a:solidFill>
                  <a:srgbClr val="FFCC66"/>
                </a:solidFill>
                <a:effectLst/>
                <a:latin typeface="Lucida Calligraphy" pitchFamily="66" charset="0"/>
              </a:rPr>
              <a:t> </a:t>
            </a:r>
            <a:r>
              <a:rPr lang="es-ES" sz="1800" dirty="0" smtClean="0">
                <a:solidFill>
                  <a:srgbClr val="00FF00"/>
                </a:solidFill>
                <a:effectLst/>
                <a:latin typeface="Lucida Calligraphy" pitchFamily="66" charset="0"/>
              </a:rPr>
              <a:t>Te </a:t>
            </a:r>
            <a:r>
              <a:rPr lang="es-ES" sz="1800" dirty="0">
                <a:solidFill>
                  <a:srgbClr val="00FF00"/>
                </a:solidFill>
                <a:effectLst/>
                <a:latin typeface="Lucida Calligraphy" pitchFamily="66" charset="0"/>
              </a:rPr>
              <a:t>compraron y te vendieron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1138937-800x600-ZEUS_os_X__Earth__Space_by_ZEUSos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1785918" y="571479"/>
            <a:ext cx="631509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I look at the world and I notice it's turning       </a:t>
            </a:r>
            <a:r>
              <a:rPr lang="en-US" sz="2000" dirty="0" smtClean="0">
                <a:solidFill>
                  <a:srgbClr val="FFFF00"/>
                </a:solidFill>
                <a:latin typeface="Lucida Calligraphy" pitchFamily="66" charset="0"/>
              </a:rPr>
              <a:t>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Miro el mundo y me doy cuenta que da vueltas</a:t>
            </a:r>
          </a:p>
        </p:txBody>
      </p:sp>
      <p:pic>
        <p:nvPicPr>
          <p:cNvPr id="11" name="Picture 6" descr="C:\Documents and Settings\Administrador\Escritorio\Animation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143116"/>
            <a:ext cx="2428892" cy="242889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Documents and Settings\Administrador\Escritorio\213899-800x600-18_stuffheav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2214546" y="285728"/>
            <a:ext cx="507209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While my guitar gently weeps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Mientras mi guitarra llora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dulcemente</a:t>
            </a:r>
            <a:endParaRPr lang="es-E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8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454932-800x600-F_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285720" y="642918"/>
            <a:ext cx="685804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/>
                <a:latin typeface="Lucida Calligraphy" pitchFamily="66" charset="0"/>
              </a:rPr>
              <a:t>With every mistake we must surely be learning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cada error, sin  duda, debemos estar aprendiendo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2357422" y="357166"/>
            <a:ext cx="4714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Still my guitar gently weeps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aún así mi guitarra llora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dulcemente</a:t>
            </a:r>
            <a:endParaRPr lang="es-E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2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13000">
                <a:srgbClr val="F8B049"/>
              </a:gs>
              <a:gs pos="21001">
                <a:srgbClr val="92D050"/>
              </a:gs>
              <a:gs pos="63000">
                <a:srgbClr val="FF0000"/>
              </a:gs>
              <a:gs pos="67000">
                <a:srgbClr val="FFFF00"/>
              </a:gs>
              <a:gs pos="69000">
                <a:srgbClr val="6600CC"/>
              </a:gs>
              <a:gs pos="82001">
                <a:srgbClr val="00FF00"/>
              </a:gs>
              <a:gs pos="100000">
                <a:srgbClr val="3333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4337" name="Picture 1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1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AKW5H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1" cy="685800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0" name="Picture 4" descr="AKW5H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5" name="Picture 4" descr="AKW5H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6" name="Picture 4" descr="AKW5H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0099"/>
              </a:gs>
              <a:gs pos="16000">
                <a:srgbClr val="FF0000"/>
              </a:gs>
              <a:gs pos="47000">
                <a:srgbClr val="FFFF00"/>
              </a:gs>
              <a:gs pos="60001">
                <a:srgbClr val="00FF00"/>
              </a:gs>
              <a:gs pos="71001">
                <a:srgbClr val="FF6600"/>
              </a:gs>
              <a:gs pos="81000">
                <a:srgbClr val="996600"/>
              </a:gs>
              <a:gs pos="100000">
                <a:srgbClr val="0099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2292" name="Picture 4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4" name="Picture 4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4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chica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hica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hica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hica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Young couple playing with pillows, front view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22725"/>
            <a:ext cx="3779838" cy="2835275"/>
          </a:xfrm>
          <a:prstGeom prst="rect">
            <a:avLst/>
          </a:prstGeom>
          <a:noFill/>
        </p:spPr>
      </p:pic>
      <p:pic>
        <p:nvPicPr>
          <p:cNvPr id="30735" name="Picture 15" descr="jugar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3714744" y="500042"/>
            <a:ext cx="517843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don't know how you were diverted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sé como tú estabas divirtiéndote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2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99FF">
                  <a:gamma/>
                  <a:shade val="46275"/>
                  <a:invGamma/>
                </a:srgbClr>
              </a:gs>
              <a:gs pos="5000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2784" name="Picture 16" descr="isp08026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4843463" cy="6858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softEdge rad="31750"/>
          </a:effectLst>
        </p:spPr>
      </p:pic>
      <p:pic>
        <p:nvPicPr>
          <p:cNvPr id="5" name="Picture 16" descr="isp08026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72000" y="0"/>
            <a:ext cx="4843463" cy="6858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softEdge rad="31750"/>
          </a:effectLst>
        </p:spPr>
      </p:pic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2357422" y="428604"/>
            <a:ext cx="44275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were perverted too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Estabas pervirtiéndote demasiado </a:t>
            </a: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7" name="Picture 11" descr="244225552_af77943ec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1547813" y="404813"/>
            <a:ext cx="61198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don't know how you were inverted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sé como diste un giro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564988-800x600-time-delay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908" name="Text Box 20"/>
          <p:cNvSpPr txBox="1">
            <a:spLocks noChangeArrowheads="1"/>
          </p:cNvSpPr>
          <p:nvPr/>
        </p:nvSpPr>
        <p:spPr bwMode="auto">
          <a:xfrm>
            <a:off x="5500694" y="785794"/>
            <a:ext cx="30972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one alerted you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Nadie te alertó</a:t>
            </a:r>
          </a:p>
        </p:txBody>
      </p:sp>
    </p:spTree>
  </p:cSld>
  <p:clrMapOvr>
    <a:masterClrMapping/>
  </p:clrMapOvr>
  <p:transition advClick="0" advTm="68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9" name="Text Box 15"/>
          <p:cNvSpPr txBox="1">
            <a:spLocks noChangeArrowheads="1"/>
          </p:cNvSpPr>
          <p:nvPr/>
        </p:nvSpPr>
        <p:spPr bwMode="auto">
          <a:xfrm>
            <a:off x="539750" y="836613"/>
            <a:ext cx="8137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look at you all see the love there that's sleeping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n-US" sz="1800" dirty="0">
                <a:solidFill>
                  <a:srgbClr val="0000FF"/>
                </a:solidFill>
                <a:latin typeface="Lucida Calligraphy" pitchFamily="66" charset="0"/>
              </a:rPr>
              <a:t>les</a:t>
            </a:r>
            <a:r>
              <a:rPr lang="en-US" sz="2000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0000FF"/>
                </a:solidFill>
                <a:latin typeface="Lucida Calligraphy" pitchFamily="66" charset="0"/>
              </a:rPr>
              <a:t>miro y veo que el amor allí se ha dormido</a:t>
            </a:r>
          </a:p>
        </p:txBody>
      </p:sp>
    </p:spTree>
  </p:cSld>
  <p:clrMapOvr>
    <a:masterClrMapping/>
  </p:clrMapOvr>
  <p:transition advClick="0" advTm="88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569413-800x600--my-mom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3286116" y="857232"/>
            <a:ext cx="504824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While my guitar gently weeps 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Mientras mi guitarra llora </a:t>
            </a:r>
            <a:r>
              <a:rPr lang="es-ES" sz="1800" dirty="0" smtClean="0">
                <a:solidFill>
                  <a:srgbClr val="FF0000"/>
                </a:solidFill>
                <a:latin typeface="Lucida Calligraphy" pitchFamily="66" charset="0"/>
              </a:rPr>
              <a:t>dulcemente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9" name="Picture 13" descr="Dad with his children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2987675" y="549275"/>
            <a:ext cx="33131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 at you all.....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Miren todos ustedes …..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Agencias - The Beat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1908175" y="3357563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Still my guitar gently weeps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aún así mi guitarra llora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dulcemente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Administrador\Escritorio\1065946-800x600-singer-grass-performance-guitar-celebr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C:\Documents and Settings\Administrador\Escritorio\1065946-800x600-singer-grass-performance-guitar-celebr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Escritorio\1065946-800x600-singer-grass-performance-guitar-celebr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1065946-800x600-singer-grass-performance-guitar-celebr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1065946-800x600-singer-grass-performance-guitar-celebr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1065946-800x600-singer-grass-performance-guitar-celebr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0099"/>
              </a:gs>
              <a:gs pos="16000">
                <a:srgbClr val="FF0000"/>
              </a:gs>
              <a:gs pos="47000">
                <a:srgbClr val="FFFF00"/>
              </a:gs>
              <a:gs pos="60001">
                <a:srgbClr val="00FF00"/>
              </a:gs>
              <a:gs pos="71001">
                <a:srgbClr val="FF6600"/>
              </a:gs>
              <a:gs pos="81000">
                <a:srgbClr val="996600"/>
              </a:gs>
              <a:gs pos="100000">
                <a:srgbClr val="009900"/>
              </a:gs>
            </a:gsLst>
            <a:lin ang="2700000" scaled="1"/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3010" name="Picture 2" descr="C:\Documents and Settings\Administrador\Escritorio\1123705-800x600-324256-2560x1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Escritorio\1123705-800x600-324256-2560x1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1123705-800x600-324256-2560x1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00CC"/>
              </a:gs>
              <a:gs pos="16000">
                <a:srgbClr val="660033"/>
              </a:gs>
              <a:gs pos="47000">
                <a:srgbClr val="FFFF00"/>
              </a:gs>
              <a:gs pos="60001">
                <a:srgbClr val="FF9900"/>
              </a:gs>
              <a:gs pos="71001">
                <a:srgbClr val="0000CC"/>
              </a:gs>
              <a:gs pos="81000">
                <a:srgbClr val="99CC00"/>
              </a:gs>
              <a:gs pos="100000">
                <a:srgbClr val="9933F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4034" name="Picture 2" descr="C:\Documents and Settings\Administrador\Escritorio\664870-800x600-senior-men-playing-gui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dministrador\Escritorio\664870-800x600-senior-men-playing-gui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Escritorio\664870-800x600-senior-men-playing-gui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3500000" scaled="1"/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8130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8" cy="6857999"/>
          </a:xfrm>
          <a:prstGeom prst="rect">
            <a:avLst/>
          </a:prstGeom>
          <a:noFill/>
        </p:spPr>
      </p:pic>
      <p:pic>
        <p:nvPicPr>
          <p:cNvPr id="4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000760" y="857232"/>
            <a:ext cx="1928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00FF00"/>
                </a:solidFill>
                <a:latin typeface="Lucida Calligraphy" pitchFamily="66" charset="0"/>
              </a:rPr>
              <a:t>	        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Eric Clapton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0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7106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7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500430" y="285728"/>
            <a:ext cx="1928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00FF00"/>
                </a:solidFill>
                <a:latin typeface="Lucida Calligraphy" pitchFamily="66" charset="0"/>
              </a:rPr>
              <a:t>	         </a:t>
            </a:r>
            <a:r>
              <a:rPr lang="es-ES" sz="1800" dirty="0" smtClean="0">
                <a:solidFill>
                  <a:srgbClr val="FF0000"/>
                </a:solidFill>
                <a:latin typeface="Lucida Calligraphy" pitchFamily="66" charset="0"/>
              </a:rPr>
              <a:t>Eric Clapton</a:t>
            </a:r>
            <a:endParaRPr lang="en-U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FF0000"/>
              </a:gs>
              <a:gs pos="42999">
                <a:srgbClr val="FFA800"/>
              </a:gs>
              <a:gs pos="58000">
                <a:srgbClr val="9933FF"/>
              </a:gs>
              <a:gs pos="72000">
                <a:srgbClr val="FFA800"/>
              </a:gs>
              <a:gs pos="87000">
                <a:srgbClr val="00FF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6082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2"/>
            <a:ext cx="9144000" cy="6858001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FF0000"/>
              </a:gs>
              <a:gs pos="42999">
                <a:srgbClr val="FFA800"/>
              </a:gs>
              <a:gs pos="58000">
                <a:srgbClr val="9933FF"/>
              </a:gs>
              <a:gs pos="72000">
                <a:srgbClr val="FFA800"/>
              </a:gs>
              <a:gs pos="87000">
                <a:srgbClr val="00FF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</p:spPr>
      </p:pic>
      <p:pic>
        <p:nvPicPr>
          <p:cNvPr id="4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2" cy="6858001"/>
          </a:xfrm>
          <a:prstGeom prst="rect">
            <a:avLst/>
          </a:prstGeom>
          <a:noFill/>
        </p:spPr>
      </p:pic>
      <p:pic>
        <p:nvPicPr>
          <p:cNvPr id="5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643570" y="857232"/>
            <a:ext cx="1928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00FF00"/>
                </a:solidFill>
                <a:latin typeface="Lucida Calligraphy" pitchFamily="66" charset="0"/>
              </a:rPr>
              <a:t>	         </a:t>
            </a:r>
            <a:r>
              <a:rPr lang="es-ES" sz="1800" dirty="0" smtClean="0">
                <a:solidFill>
                  <a:srgbClr val="00FF00"/>
                </a:solidFill>
                <a:latin typeface="Lucida Calligraphy" pitchFamily="66" charset="0"/>
              </a:rPr>
              <a:t>Eric Clapton</a:t>
            </a:r>
            <a:endParaRPr lang="en-US" sz="1800" dirty="0">
              <a:solidFill>
                <a:srgbClr val="00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75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0000CC"/>
              </a:gs>
              <a:gs pos="21001">
                <a:srgbClr val="6600FF"/>
              </a:gs>
              <a:gs pos="63000">
                <a:srgbClr val="FF9900"/>
              </a:gs>
              <a:gs pos="67000">
                <a:srgbClr val="BD922A"/>
              </a:gs>
              <a:gs pos="69000">
                <a:srgbClr val="99CC00"/>
              </a:gs>
              <a:gs pos="82001">
                <a:srgbClr val="FFFF00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5058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2" descr="Eric Clap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857884" y="857232"/>
            <a:ext cx="1928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00FF00"/>
                </a:solidFill>
                <a:latin typeface="Lucida Calligraphy" pitchFamily="66" charset="0"/>
              </a:rPr>
              <a:t>	        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Eric Clapton</a:t>
            </a:r>
            <a:endParaRPr lang="en-U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4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Picture 5" descr="Agencias - The Beat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6948488" y="6237288"/>
            <a:ext cx="21955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0" dirty="0">
                <a:effectLst/>
                <a:latin typeface="Arial" charset="0"/>
              </a:rPr>
              <a:t>                  </a:t>
            </a:r>
            <a:r>
              <a:rPr lang="es-ES" sz="1400" dirty="0">
                <a:solidFill>
                  <a:srgbClr val="00FF00"/>
                </a:solidFill>
                <a:effectLst/>
              </a:rPr>
              <a:t>Roberto</a:t>
            </a:r>
          </a:p>
        </p:txBody>
      </p:sp>
    </p:spTree>
  </p:cSld>
  <p:clrMapOvr>
    <a:masterClrMapping/>
  </p:clrMapOvr>
  <p:transition spd="slow" advClick="0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2006</TotalTime>
  <Words>341</Words>
  <Application>Microsoft Office PowerPoint</Application>
  <PresentationFormat>Presentación en pantalla (4:3)</PresentationFormat>
  <Paragraphs>61</Paragraphs>
  <Slides>34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166</cp:revision>
  <dcterms:created xsi:type="dcterms:W3CDTF">2007-04-11T18:11:51Z</dcterms:created>
  <dcterms:modified xsi:type="dcterms:W3CDTF">2012-12-05T21:15:20Z</dcterms:modified>
</cp:coreProperties>
</file>