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3oLlOBwef68IJkjlj3XwA" hashData="BzwaDo7gOy/CKbeYrfgU4Q5BWd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0000FF"/>
    <a:srgbClr val="33CC33"/>
    <a:srgbClr val="6699FF"/>
    <a:srgbClr val="FF7C80"/>
    <a:srgbClr val="0066FF"/>
    <a:srgbClr val="0033CC"/>
    <a:srgbClr val="9933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7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FE9F4FEE-C54B-40DF-A285-186534014EF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F0B52-73AD-4905-BCAB-1D63540F13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2ED33-BB02-48E2-935D-A990AA89D64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616ED8-784F-4EBC-85C0-7A53853CE9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CCEED-1C76-45F1-9F96-7FD2BBA079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D91C6-C32C-4167-A752-4CF039CBD3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156DE-2D65-4609-A6E0-229BCD4050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DD965-4CEF-4E7A-9870-F7CD7DA0DD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3624F-E107-4076-A7D4-FDBB9F40C9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D51EC-E563-453D-A429-190B10C8CF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71F2F-865E-4839-908B-546AD2050D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0DFF1-17E1-4451-AA93-603427C3E6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D24B6-4FF6-4307-B211-997E63D18C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7B40BF8-37E7-462D-BC2A-B213928A2A5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FE0B5B-D1ED-4F2E-8C89-72E1E9E4F3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710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4786" name="Picture 34" descr="Pier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00504"/>
            <a:ext cx="2528396" cy="2299607"/>
          </a:xfrm>
          <a:prstGeom prst="rect">
            <a:avLst/>
          </a:prstGeom>
          <a:solidFill>
            <a:schemeClr val="bg1"/>
          </a:solidFill>
          <a:ln w="57150" cmpd="thickThin">
            <a:noFill/>
            <a:miter lim="800000"/>
            <a:headEnd/>
            <a:tailEnd/>
          </a:ln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8" name="7 CuadroTexto"/>
          <p:cNvSpPr txBox="1"/>
          <p:nvPr/>
        </p:nvSpPr>
        <p:spPr>
          <a:xfrm>
            <a:off x="2571736" y="3714752"/>
            <a:ext cx="2571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rgbClr val="FFFF00"/>
                </a:solidFill>
                <a:latin typeface="Lucida Calligraphy" pitchFamily="66" charset="0"/>
              </a:rPr>
              <a:t>Piero</a:t>
            </a:r>
            <a:endParaRPr lang="en-US" sz="4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00364" y="4286256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A</a:t>
            </a:r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rgentina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71736" y="5000636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Lucida Calligraphy" pitchFamily="66" charset="0"/>
              </a:rPr>
              <a:t>Mi Viejo</a:t>
            </a:r>
            <a:endParaRPr lang="en-US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200">
    <p:sndAc>
      <p:stSnd>
        <p:snd r:embed="rId2" name="piero - viejo mi querido viej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9" name="Picture 15" descr="anciano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971550" y="765175"/>
            <a:ext cx="3529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un buen tipo mi viejo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859338" y="1484313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anda solo y esperando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900113" y="3141663"/>
            <a:ext cx="331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tiene la tristeza larga 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4284663" y="4076700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tanto venir andando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7590" grpId="0"/>
      <p:bldP spid="67591" grpId="0"/>
      <p:bldP spid="675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8" name="Picture 10" descr="ancian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3113" cy="6858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8" name="Picture 10" descr="ancian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0887" y="0"/>
            <a:ext cx="4583113" cy="6858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2857488" y="1571612"/>
            <a:ext cx="3571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lo miro desde lejos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2143108" y="3000372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somos tan distintos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3500430" y="3929066"/>
            <a:ext cx="3313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que creció con el siglo</a:t>
            </a: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2643174" y="4786322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tranvía y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vino tinto</a:t>
            </a:r>
            <a:r>
              <a:rPr lang="es-E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3" grpId="0"/>
      <p:bldP spid="68614" grpId="0"/>
      <p:bldP spid="686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4" name="Picture 12" descr="2564964411_02eaf0f4b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116013" y="500043"/>
            <a:ext cx="33845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Viejo, mi querido viejo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339975" y="1844675"/>
            <a:ext cx="3167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ahora ya caminas lerdo</a:t>
            </a:r>
            <a:r>
              <a:rPr lang="es-ES" sz="1800" dirty="0">
                <a:solidFill>
                  <a:srgbClr val="0000FF"/>
                </a:solidFill>
                <a:effectLst/>
                <a:latin typeface="Lucida Calligraphy" pitchFamily="66" charset="0"/>
              </a:rPr>
              <a:t> 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785786" y="3071811"/>
            <a:ext cx="3643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como perdonando el viento</a:t>
            </a:r>
            <a:r>
              <a:rPr lang="es-ES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2339975" y="4365625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yo soy tu sangre, mi viejo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971550" y="5715016"/>
            <a:ext cx="36004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soy tu silencio y tu tiempo</a:t>
            </a:r>
            <a:endParaRPr lang="es-ES" sz="1800" dirty="0">
              <a:solidFill>
                <a:srgbClr val="FF9966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7" grpId="0"/>
      <p:bldP spid="69638" grpId="0"/>
      <p:bldP spid="69639" grpId="0"/>
      <p:bldP spid="696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7" name="Picture 11" descr="u130668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4500563" y="692150"/>
            <a:ext cx="3097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tiene los ojos buenos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971550" y="3213100"/>
            <a:ext cx="295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una figura pesada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4643438" y="3929066"/>
            <a:ext cx="35290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edad se le vino encima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27088" y="5300663"/>
            <a:ext cx="3313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 carnaval ni comparsa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  <p:bldP spid="70661" grpId="0"/>
      <p:bldP spid="70662" grpId="0"/>
      <p:bldP spid="706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2" name="Picture 12" descr="France,Saint Gervais,Retired farmer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effectLst>
            <a:softEdge rad="127000"/>
          </a:effectLst>
        </p:spPr>
      </p:pic>
      <p:pic>
        <p:nvPicPr>
          <p:cNvPr id="9" name="Picture 12" descr="France,Saint Gervais,Retired farmer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effectLst>
            <a:softEdge rad="127000"/>
          </a:effectLst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3428992" y="785794"/>
            <a:ext cx="34178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Yo tengo los años nuevos</a:t>
            </a:r>
            <a:r>
              <a:rPr lang="es-ES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143108" y="2071678"/>
            <a:ext cx="3455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y el hombre los años viejos 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4714876" y="3286124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el dolor lo lleva adentro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2428860" y="4643446"/>
            <a:ext cx="3457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y tiene historia sin ti</a:t>
            </a:r>
            <a:r>
              <a:rPr lang="es-E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empo </a:t>
            </a:r>
          </a:p>
        </p:txBody>
      </p:sp>
    </p:spTree>
  </p:cSld>
  <p:clrMapOvr>
    <a:masterClrMapping/>
  </p:clrMapOvr>
  <p:transition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85" grpId="0"/>
      <p:bldP spid="71686" grpId="0"/>
      <p:bldP spid="7168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4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72716" name="Picture 12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3113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12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0887" y="0"/>
            <a:ext cx="4583113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2714612" y="714356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Viejo, mi querido viejo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4857752" y="2000240"/>
            <a:ext cx="3429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ya caminas lerdo 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1857356" y="3071810"/>
            <a:ext cx="35972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como perdonando el viento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3714744" y="4429132"/>
            <a:ext cx="33131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soy tu sangre, mi viejo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09" grpId="0"/>
      <p:bldP spid="72710" grpId="0"/>
      <p:bldP spid="727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45" name="Picture 17" descr="A5F4R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4787900" y="765175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tu silencio y tu tiempo 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84213" y="1484313"/>
            <a:ext cx="403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soy tu sangre, mi viejo….. yo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539750" y="4005263"/>
            <a:ext cx="3455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tu silencio y tu tiempo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4500563" y="5000637"/>
            <a:ext cx="41434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soy tu sangre, mi viejo... </a:t>
            </a: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7308850" y="6237288"/>
            <a:ext cx="20875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/>
      <p:bldP spid="73734" grpId="0"/>
      <p:bldP spid="737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219</Words>
  <Application>Microsoft Office PowerPoint</Application>
  <PresentationFormat>Presentación en pantalla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83</cp:revision>
  <dcterms:created xsi:type="dcterms:W3CDTF">2007-06-27T06:44:08Z</dcterms:created>
  <dcterms:modified xsi:type="dcterms:W3CDTF">2012-11-28T23:07:49Z</dcterms:modified>
</cp:coreProperties>
</file>