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88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77" r:id="rId13"/>
    <p:sldId id="278" r:id="rId14"/>
    <p:sldId id="279" r:id="rId15"/>
    <p:sldId id="280" r:id="rId16"/>
    <p:sldId id="266" r:id="rId17"/>
    <p:sldId id="267" r:id="rId18"/>
    <p:sldId id="268" r:id="rId19"/>
    <p:sldId id="269" r:id="rId20"/>
    <p:sldId id="270" r:id="rId21"/>
    <p:sldId id="271" r:id="rId22"/>
    <p:sldId id="281" r:id="rId23"/>
    <p:sldId id="272" r:id="rId24"/>
    <p:sldId id="282" r:id="rId25"/>
    <p:sldId id="283" r:id="rId26"/>
    <p:sldId id="284" r:id="rId27"/>
    <p:sldId id="285" r:id="rId28"/>
    <p:sldId id="286" r:id="rId29"/>
    <p:sldId id="287" r:id="rId30"/>
    <p:sldId id="289" r:id="rId3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ZUSpyDU+/kOHlODPl8gXNw" hashData="54zMky5Ae+1vBHBMtLpvuKhr6z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FF00"/>
    <a:srgbClr val="6699FF"/>
    <a:srgbClr val="99CCFF"/>
    <a:srgbClr val="0066CC"/>
    <a:srgbClr val="3333FF"/>
    <a:srgbClr val="3366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44" d="100"/>
          <a:sy n="44" d="100"/>
        </p:scale>
        <p:origin x="-2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FF0C7-3B6C-40EA-84F4-6BB297A90D58}" type="datetimeFigureOut">
              <a:rPr lang="en-US" smtClean="0"/>
              <a:pPr/>
              <a:t>12/15/2012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D0486-EBB0-4B99-A641-D9FBDA034864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FF0C7-3B6C-40EA-84F4-6BB297A90D58}" type="datetimeFigureOut">
              <a:rPr lang="en-US" smtClean="0"/>
              <a:pPr/>
              <a:t>12/15/2012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D0486-EBB0-4B99-A641-D9FBDA034864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FF0C7-3B6C-40EA-84F4-6BB297A90D58}" type="datetimeFigureOut">
              <a:rPr lang="en-US" smtClean="0"/>
              <a:pPr/>
              <a:t>12/15/2012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D0486-EBB0-4B99-A641-D9FBDA034864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FF0C7-3B6C-40EA-84F4-6BB297A90D58}" type="datetimeFigureOut">
              <a:rPr lang="en-US" smtClean="0"/>
              <a:pPr/>
              <a:t>12/15/2012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D0486-EBB0-4B99-A641-D9FBDA034864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FF0C7-3B6C-40EA-84F4-6BB297A90D58}" type="datetimeFigureOut">
              <a:rPr lang="en-US" smtClean="0"/>
              <a:pPr/>
              <a:t>12/15/2012</a:t>
            </a:fld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D0486-EBB0-4B99-A641-D9FBDA034864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FF0C7-3B6C-40EA-84F4-6BB297A90D58}" type="datetimeFigureOut">
              <a:rPr lang="en-US" smtClean="0"/>
              <a:pPr/>
              <a:t>12/15/2012</a:t>
            </a:fld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D0486-EBB0-4B99-A641-D9FBDA034864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FF0C7-3B6C-40EA-84F4-6BB297A90D58}" type="datetimeFigureOut">
              <a:rPr lang="en-US" smtClean="0"/>
              <a:pPr/>
              <a:t>12/15/2012</a:t>
            </a:fld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D0486-EBB0-4B99-A641-D9FBDA034864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FF0C7-3B6C-40EA-84F4-6BB297A90D58}" type="datetimeFigureOut">
              <a:rPr lang="en-US" smtClean="0"/>
              <a:pPr/>
              <a:t>12/15/2012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D0486-EBB0-4B99-A641-D9FBDA034864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FF0C7-3B6C-40EA-84F4-6BB297A90D58}" type="datetimeFigureOut">
              <a:rPr lang="en-US" smtClean="0"/>
              <a:pPr/>
              <a:t>12/15/2012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D0486-EBB0-4B99-A641-D9FBDA034864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FF0C7-3B6C-40EA-84F4-6BB297A90D58}" type="datetimeFigureOut">
              <a:rPr lang="en-US" smtClean="0"/>
              <a:pPr/>
              <a:t>12/15/2012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D0486-EBB0-4B99-A641-D9FBDA034864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FF0C7-3B6C-40EA-84F4-6BB297A90D58}" type="datetimeFigureOut">
              <a:rPr lang="en-US" smtClean="0"/>
              <a:pPr/>
              <a:t>12/15/2012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D0486-EBB0-4B99-A641-D9FBDA034864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D9AB31-3B2B-4AE8-917F-DF8DF81F260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FFF0C7-3B6C-40EA-84F4-6BB297A90D58}" type="datetimeFigureOut">
              <a:rPr lang="en-US" smtClean="0"/>
              <a:pPr/>
              <a:t>12/15/2012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0D0486-EBB0-4B99-A641-D9FBDA034864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16FD9E5-DCD8-409A-A5FF-11ABED8AEB2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gif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2" descr="http://www.demisroussos.info/wallpaper/Roussos_Wallpaper_0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285729"/>
            <a:ext cx="8572560" cy="6322263"/>
          </a:xfrm>
          <a:prstGeom prst="rect">
            <a:avLst/>
          </a:prstGeom>
          <a:noFill/>
        </p:spPr>
      </p:pic>
      <p:pic>
        <p:nvPicPr>
          <p:cNvPr id="11" name="Picture 2" descr="http://www.demisroussos.info/wallpaper/Roussos_Wallpaper_0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285728"/>
            <a:ext cx="8572560" cy="6322263"/>
          </a:xfrm>
          <a:prstGeom prst="rect">
            <a:avLst/>
          </a:prstGeom>
          <a:noFill/>
        </p:spPr>
      </p:pic>
      <p:pic>
        <p:nvPicPr>
          <p:cNvPr id="12" name="Picture 2" descr="http://www.demisroussos.info/wallpaper/Roussos_Wallpaper_0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285728"/>
            <a:ext cx="8572560" cy="6322263"/>
          </a:xfrm>
          <a:prstGeom prst="rect">
            <a:avLst/>
          </a:prstGeom>
          <a:noFill/>
        </p:spPr>
      </p:pic>
      <p:pic>
        <p:nvPicPr>
          <p:cNvPr id="13" name="Picture 2" descr="http://www.demisroussos.info/wallpaper/Roussos_Wallpaper_0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285728"/>
            <a:ext cx="8572560" cy="6322263"/>
          </a:xfrm>
          <a:prstGeom prst="rect">
            <a:avLst/>
          </a:prstGeom>
          <a:noFill/>
        </p:spPr>
      </p:pic>
      <p:pic>
        <p:nvPicPr>
          <p:cNvPr id="14" name="Picture 2" descr="http://www.demisroussos.info/wallpaper/Roussos_Wallpaper_0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285728"/>
            <a:ext cx="8572560" cy="6322263"/>
          </a:xfrm>
          <a:prstGeom prst="rect">
            <a:avLst/>
          </a:prstGeom>
          <a:noFill/>
        </p:spPr>
      </p:pic>
      <p:sp>
        <p:nvSpPr>
          <p:cNvPr id="16" name="15 CuadroTexto"/>
          <p:cNvSpPr txBox="1"/>
          <p:nvPr/>
        </p:nvSpPr>
        <p:spPr>
          <a:xfrm>
            <a:off x="4643438" y="3571876"/>
            <a:ext cx="42148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ln>
                  <a:solidFill>
                    <a:srgbClr val="0000FF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</a:rPr>
              <a:t>My Only Fascination</a:t>
            </a:r>
          </a:p>
        </p:txBody>
      </p:sp>
      <p:sp>
        <p:nvSpPr>
          <p:cNvPr id="17" name="16 CuadroTexto"/>
          <p:cNvSpPr txBox="1"/>
          <p:nvPr/>
        </p:nvSpPr>
        <p:spPr>
          <a:xfrm>
            <a:off x="5214942" y="4071942"/>
            <a:ext cx="30718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ln>
                  <a:solidFill>
                    <a:srgbClr val="0000FF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</a:rPr>
              <a:t>Mi única fascinación</a:t>
            </a:r>
            <a:endParaRPr lang="en-US" b="1" dirty="0" smtClean="0">
              <a:ln>
                <a:solidFill>
                  <a:srgbClr val="0000FF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itchFamily="34" charset="0"/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6143636" y="4429132"/>
            <a:ext cx="12858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dirty="0" smtClean="0">
                <a:ln>
                  <a:solidFill>
                    <a:srgbClr val="0000FF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</a:rPr>
              <a:t>1974</a:t>
            </a:r>
            <a:endParaRPr lang="en-US" sz="1200" b="1" dirty="0" smtClean="0">
              <a:ln>
                <a:solidFill>
                  <a:srgbClr val="0000FF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itchFamily="34" charset="0"/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7572396" y="5715016"/>
            <a:ext cx="85725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Roberto</a:t>
            </a:r>
            <a:endParaRPr lang="en-US" sz="1300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7429520" y="5929330"/>
            <a:ext cx="1143008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Lima-Perú</a:t>
            </a:r>
            <a:endParaRPr lang="en-US" sz="1300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1" name="Picture 8" descr="PkRU.gif (9741 bytes)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43768" y="5857892"/>
            <a:ext cx="460362" cy="287727"/>
          </a:xfrm>
          <a:prstGeom prst="rect">
            <a:avLst/>
          </a:prstGeom>
          <a:noFill/>
        </p:spPr>
      </p:pic>
      <p:sp>
        <p:nvSpPr>
          <p:cNvPr id="22" name="Rectangle 5"/>
          <p:cNvSpPr>
            <a:spLocks noChangeArrowheads="1"/>
          </p:cNvSpPr>
          <p:nvPr/>
        </p:nvSpPr>
        <p:spPr bwMode="auto">
          <a:xfrm>
            <a:off x="3857620" y="5929330"/>
            <a:ext cx="1857388" cy="215899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 w="38100" cmpd="thickThin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ES" sz="11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Hacer clic para comenzar</a:t>
            </a:r>
          </a:p>
        </p:txBody>
      </p:sp>
      <p:sp>
        <p:nvSpPr>
          <p:cNvPr id="23" name="22 CuadroTexto"/>
          <p:cNvSpPr txBox="1"/>
          <p:nvPr/>
        </p:nvSpPr>
        <p:spPr>
          <a:xfrm>
            <a:off x="2500298" y="5786454"/>
            <a:ext cx="41434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 tocar el ratón</a:t>
            </a:r>
            <a:endParaRPr lang="en-US" b="1" dirty="0" smtClean="0">
              <a:solidFill>
                <a:srgbClr val="00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00F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400"/>
                            </p:stCondLst>
                            <p:childTnLst>
                              <p:par>
                                <p:cTn id="4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2400"/>
                            </p:stCondLst>
                            <p:childTnLst>
                              <p:par>
                                <p:cTn id="5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6" grpId="0"/>
      <p:bldP spid="17" grpId="0"/>
      <p:bldP spid="18" grpId="0"/>
      <p:bldP spid="19" grpId="0"/>
      <p:bldP spid="20" grpId="0"/>
      <p:bldP spid="22" grpId="0" animBg="1"/>
      <p:bldP spid="23" grpId="0" build="allAtOnce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568380-1024x768-art-inspiration-6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928662" y="3143248"/>
            <a:ext cx="378621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You’re my only fascination       </a:t>
            </a:r>
            <a:r>
              <a:rPr lang="es-E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eres mi única fascinación</a:t>
            </a:r>
            <a:endParaRPr lang="es-ES" sz="2000" b="1" dirty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428860" y="4143380"/>
            <a:ext cx="335758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My sweet inspiration                                   </a:t>
            </a:r>
            <a:r>
              <a:rPr lang="es-E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mi dulce inspiración </a:t>
            </a:r>
          </a:p>
        </p:txBody>
      </p:sp>
    </p:spTree>
  </p:cSld>
  <p:clrMapOvr>
    <a:masterClrMapping/>
  </p:clrMapOvr>
  <p:transition advClick="0" advTm="7000">
    <p:sndAc>
      <p:stSnd>
        <p:snd r:embed="rId2" name="my only facinatio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Administrador\Escritorio\679676-1024x768-A-ROMANTIC-SUNSE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00034" y="928670"/>
            <a:ext cx="407196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Everything I hoped to be        </a:t>
            </a:r>
            <a:r>
              <a:rPr lang="es-E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todo esperé que sea así</a:t>
            </a:r>
            <a:endParaRPr lang="es-ES" sz="2000" b="1" dirty="0" smtClean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3000364" y="2214554"/>
            <a:ext cx="457203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You're the dawn that rises for me   </a:t>
            </a:r>
            <a:r>
              <a:rPr lang="es-E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eres el amanecer que nace para mi</a:t>
            </a:r>
            <a:endParaRPr lang="es-ES" sz="2000" b="1" dirty="0" smtClean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p:transition advClick="0" advTm="8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Administrador\Escritorio\860229-1024x768-221486-1366x76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0898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0" y="1285860"/>
            <a:ext cx="400052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My summer wind from the sea    </a:t>
            </a:r>
            <a:r>
              <a:rPr lang="es-E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mi viento de verano desde el mar</a:t>
            </a:r>
            <a:endParaRPr lang="es-ES" sz="2000" b="1" dirty="0" smtClean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p:transition advClick="0" advTm="3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C:\Documents and Settings\Administrador\Escritorio\317171-1024x768-7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928662" y="928670"/>
            <a:ext cx="335758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Some lucky day                                      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cierto día afortunado </a:t>
            </a:r>
            <a:endParaRPr lang="es-ES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786182" y="2000240"/>
            <a:ext cx="34290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You came my way        </a:t>
            </a:r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viniste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 a mi camino</a:t>
            </a:r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 </a:t>
            </a: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Documents and Settings\Administrador\Escritorio\ISO-IS098R4QW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7995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428860" y="428604"/>
            <a:ext cx="442915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And shared my joy and sorrow   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y compartiste mi alegría y tristeza</a:t>
            </a:r>
          </a:p>
        </p:txBody>
      </p:sp>
    </p:spTree>
  </p:cSld>
  <p:clrMapOvr>
    <a:masterClrMapping/>
  </p:clrMapOvr>
  <p:transition advClick="0" advTm="4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Documents and Settings\Administrador\Escritorio\pintor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428728" y="357166"/>
            <a:ext cx="328614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With words so true    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con palabras tan reales</a:t>
            </a:r>
            <a:endParaRPr lang="es-E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4000496" y="1714488"/>
            <a:ext cx="264320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You colored blue  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pintaste de azul 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3071802" y="3429000"/>
            <a:ext cx="442915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The clear skies of tomorrow       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el cielo despejado de la mañana</a:t>
            </a:r>
          </a:p>
        </p:txBody>
      </p:sp>
    </p:spTree>
  </p:cSld>
  <p:clrMapOvr>
    <a:masterClrMapping/>
  </p:clrMapOvr>
  <p:transition advClick="0" advTm="8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Administrador\Escritorio\704522-1024x768-IS_00ag--12-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785786" y="642918"/>
            <a:ext cx="342902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I touch your hand         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toco tu mano 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3929058" y="1785926"/>
            <a:ext cx="328614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a</a:t>
            </a:r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nd once again                            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y una vez más  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642910" y="4071942"/>
            <a:ext cx="492922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You gently say you need me                    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tú, gentilmente me dices que me necesitas</a:t>
            </a:r>
            <a:endParaRPr lang="es-ES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p:transition advClick="0" advTm="8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Administrador\Escritorio\277890-1024x768-hear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0898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785918" y="1285860"/>
            <a:ext cx="321471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You're more than spring  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eres más que la primavera</a:t>
            </a:r>
            <a:endParaRPr lang="es-E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642910" y="2143116"/>
            <a:ext cx="300039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The love you bring                       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el amor que traes</a:t>
            </a:r>
            <a:endParaRPr lang="es-E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p:transition advClick="0" advTm="3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Administrador\Escritorio\1003250-1024x768-unnamed--3617fe43c0-1600x12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286248" y="1571612"/>
            <a:ext cx="328614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Is laughter for every day </a:t>
            </a:r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es la risa de todos los días</a:t>
            </a:r>
            <a:endParaRPr lang="es-E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p:transition advClick="0" advTm="4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dor\Escritorio\151536-1024x768-INSPIRATION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71472" y="2428868"/>
            <a:ext cx="371477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You’re my only fascination   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eres mi única fascinación</a:t>
            </a:r>
            <a:endParaRPr lang="es-ES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643306" y="3286124"/>
            <a:ext cx="328614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My sweet inspiration                               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mi dulce inspiración </a:t>
            </a: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C:\Documents and Settings\Administrador\Escritorio\346211-1024x768-another-daw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500298" y="1214422"/>
            <a:ext cx="407196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Everything I hoped to be        </a:t>
            </a:r>
            <a:r>
              <a:rPr lang="es-E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todo lo esperé para que sea así</a:t>
            </a:r>
            <a:endParaRPr lang="es-ES" sz="2000" b="1" dirty="0" smtClean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714348" y="2571744"/>
            <a:ext cx="457203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You're the dawn that rises for me   </a:t>
            </a:r>
            <a:r>
              <a:rPr lang="es-E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eres el amanecer que nace para mi</a:t>
            </a:r>
            <a:endParaRPr lang="es-ES" sz="2000" b="1" dirty="0" smtClean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Administrador\Mis documentos\477670-1024x768-u23_146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357422" y="857232"/>
            <a:ext cx="428628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My summer wind from the sea    </a:t>
            </a:r>
            <a:r>
              <a:rPr lang="es-E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mi viento de verano desde el mar</a:t>
            </a:r>
            <a:endParaRPr lang="es-ES" sz="2000" b="1" dirty="0" smtClean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p:transition advClick="0" advTm="3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Administrador\Escritorio\352529-1024x768-906_5976971-l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2968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214810" y="928670"/>
            <a:ext cx="421484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You’re my only fascination       </a:t>
            </a:r>
            <a:r>
              <a:rPr lang="es-E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eres mi única fascinación</a:t>
            </a:r>
            <a:endParaRPr lang="es-ES" sz="2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643306" y="2000240"/>
            <a:ext cx="364333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My sweet inspiration                                   </a:t>
            </a:r>
            <a:r>
              <a:rPr lang="es-E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mi dulce inspiración 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714348" y="3571876"/>
            <a:ext cx="428628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You're my tender harmony             </a:t>
            </a:r>
            <a:r>
              <a:rPr lang="es-E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tú eres mi tierna armonía</a:t>
            </a:r>
          </a:p>
        </p:txBody>
      </p:sp>
    </p:spTree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Documents and Settings\Administrador\Mis documentos\lluvia 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714480" y="714356"/>
            <a:ext cx="450059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If it's rain, it's music I hear                   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si es la lluvia, es la música que escucho</a:t>
            </a:r>
            <a:endParaRPr lang="es-E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4000464" y="2500306"/>
            <a:ext cx="514353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Only because you are near                           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solo porque tú estás cerca</a:t>
            </a:r>
            <a:endParaRPr lang="es-E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Administrador\Escritorio\46714-1024x768-red--hear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143240" y="785794"/>
            <a:ext cx="342902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The words you say                     </a:t>
            </a:r>
            <a:r>
              <a:rPr lang="es-E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las palabras que  dices 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4786314" y="2357430"/>
            <a:ext cx="307183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In your own way                  </a:t>
            </a:r>
            <a:r>
              <a:rPr lang="es-E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a tu manera</a:t>
            </a:r>
            <a:endParaRPr lang="es-ES" sz="2000" b="1" dirty="0" smtClean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143240" y="4000504"/>
            <a:ext cx="550072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Can fill my heart with sunshine                    </a:t>
            </a:r>
            <a:r>
              <a:rPr lang="es-E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pueden llenar mi corazón con el brillo del sol</a:t>
            </a:r>
            <a:endParaRPr lang="es-ES" sz="2000" b="1" dirty="0" smtClean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Documents and Settings\Administrador\Escritorio\1018313-1024x768-3547258346_1f2e7579_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071538" y="714356"/>
            <a:ext cx="285752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Somehow I know          </a:t>
            </a:r>
            <a:r>
              <a:rPr lang="es-E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de alguna manera sé</a:t>
            </a:r>
            <a:endParaRPr lang="es-ES" sz="2000" b="1" dirty="0" smtClean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4714876" y="2143116"/>
            <a:ext cx="335758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This love will grow         </a:t>
            </a:r>
            <a:r>
              <a:rPr lang="es-E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que este amor crecerá</a:t>
            </a:r>
            <a:endParaRPr lang="es-ES" sz="2000" b="1" dirty="0" smtClean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1142976" y="3143248"/>
            <a:ext cx="392909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And that you'll always be mine  </a:t>
            </a:r>
            <a:r>
              <a:rPr lang="es-E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y que siempre serás mía</a:t>
            </a:r>
            <a:endParaRPr lang="es-ES" sz="2000" b="1" dirty="0" smtClean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p:transition advClick="0" advTm="8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Administrador\Escritorio\398481-1024x768-dew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071538" y="714356"/>
            <a:ext cx="342902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The morning dew          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el rocío de la mañana</a:t>
            </a:r>
            <a:endParaRPr lang="es-E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4429124" y="2143116"/>
            <a:ext cx="35719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Can talk to you            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puede hablarte</a:t>
            </a:r>
            <a:endParaRPr lang="es-E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p:transition advClick="0" advTm="3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C:\Documents and Settings\Administrador\Mis documentos\MUJER%~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2977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714480" y="928670"/>
            <a:ext cx="492922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When you awake each morning        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cuando despiertas cada mañana</a:t>
            </a:r>
            <a:endParaRPr lang="es-ES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Documents and Settings\Administrador\Escritorio\523747-1024x768-WIND-SON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071670" y="1000108"/>
            <a:ext cx="350046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The friendly wind                   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el viento amigable</a:t>
            </a:r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  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4572000" y="2786058"/>
            <a:ext cx="300039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Will stop and sing    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se detendrá y cantará</a:t>
            </a:r>
            <a:endParaRPr lang="es-E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857620" y="3714752"/>
            <a:ext cx="428628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The moment you say hello                 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en el momento que dices hola</a:t>
            </a:r>
            <a:endParaRPr lang="es-E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p:transition advClick="0" advTm="8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Administrador\Escritorio\COPI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2977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42910" y="642918"/>
            <a:ext cx="421484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You’re my only fascination   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eres mi única fascinación</a:t>
            </a:r>
            <a:endParaRPr lang="es-ES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5072066" y="1071546"/>
            <a:ext cx="350046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My sweet inspiration                               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mi dulce inspiración 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785786" y="2643182"/>
            <a:ext cx="407196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Everything I hoped to be    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todo lo esperé para que sea así</a:t>
            </a:r>
            <a:endParaRPr lang="es-E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714348" y="3571876"/>
            <a:ext cx="442915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You're the dawn that rises for me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eres el amanecer que nace para mi</a:t>
            </a:r>
            <a:endParaRPr lang="es-E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p:transition advClick="0" advTm="1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Administrador\Escritorio\443557-1024x768-against-the-wim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571868" y="785794"/>
            <a:ext cx="428628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My summer wind from the sea    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mi viento de verano desde el mar</a:t>
            </a:r>
            <a:endParaRPr lang="es-ES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Administrador\Escritorio\802409-1024x768-reWalls_com-4502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785786" y="928670"/>
            <a:ext cx="421484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You’re my only fascination       </a:t>
            </a:r>
            <a:r>
              <a:rPr lang="es-E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eres mi única fascinación</a:t>
            </a:r>
            <a:endParaRPr lang="es-ES" sz="2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1643042" y="2643182"/>
            <a:ext cx="450059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My sweet inspiration                                   </a:t>
            </a:r>
            <a:r>
              <a:rPr lang="es-E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mi dulce inspiración 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3786182" y="3857628"/>
            <a:ext cx="407196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You're my tender harmony             </a:t>
            </a:r>
            <a:r>
              <a:rPr lang="es-E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tú eres mi tierna armonía</a:t>
            </a:r>
          </a:p>
        </p:txBody>
      </p:sp>
    </p:spTree>
  </p:cSld>
  <p:clrMapOvr>
    <a:masterClrMapping/>
  </p:clrMapOvr>
  <p:transition advClick="0" advTm="9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Mis documentos\lluvia 1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000100" y="571480"/>
            <a:ext cx="450059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If it's rain, it's music I hear                   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si es la lluvia, es la música que escucho</a:t>
            </a:r>
            <a:endParaRPr lang="es-E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4929190" y="1643050"/>
            <a:ext cx="371477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Only because you are near                           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solo porque tú estás cerca</a:t>
            </a:r>
            <a:endParaRPr lang="es-E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pic>
        <p:nvPicPr>
          <p:cNvPr id="1028" name="Picture 4" descr="C:\Documents and Settings\Administrador\Escritorio\nota 3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15272" y="2643182"/>
            <a:ext cx="533400" cy="561975"/>
          </a:xfrm>
          <a:prstGeom prst="rect">
            <a:avLst/>
          </a:prstGeom>
          <a:noFill/>
        </p:spPr>
      </p:pic>
      <p:pic>
        <p:nvPicPr>
          <p:cNvPr id="1030" name="Picture 6" descr="C:\Documents and Settings\Administrador\Escritorio\nota musical 1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15074" y="928670"/>
            <a:ext cx="1337312" cy="309563"/>
          </a:xfrm>
          <a:prstGeom prst="rect">
            <a:avLst/>
          </a:prstGeom>
          <a:noFill/>
        </p:spPr>
      </p:pic>
      <p:pic>
        <p:nvPicPr>
          <p:cNvPr id="10" name="Picture 6" descr="C:\Documents and Settings\Administrador\Escritorio\nota musical 1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71670" y="1571612"/>
            <a:ext cx="1337312" cy="309563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Administrador\Escritorio\284545-1024x768-56388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28596" y="428604"/>
            <a:ext cx="421484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You’re my only fascination       </a:t>
            </a:r>
            <a:r>
              <a:rPr lang="es-E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eres mi única fascinación</a:t>
            </a:r>
            <a:endParaRPr lang="es-ES" sz="2000" b="1" dirty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5000628" y="1714488"/>
            <a:ext cx="364333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My sweet inspiration                                   </a:t>
            </a:r>
            <a:r>
              <a:rPr lang="es-E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mi dulce inspiración 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357158" y="3000372"/>
            <a:ext cx="407196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Everything I hoped to be        </a:t>
            </a:r>
            <a:r>
              <a:rPr lang="es-E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todo lo esperé para que sea así</a:t>
            </a:r>
            <a:endParaRPr lang="es-ES" sz="2000" b="1" dirty="0" smtClean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4357686" y="4286256"/>
            <a:ext cx="435771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You're the dawn that rises for me   </a:t>
            </a:r>
            <a:r>
              <a:rPr lang="es-E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eres el amanecer que nace para mi</a:t>
            </a:r>
            <a:endParaRPr lang="es-ES" sz="2000" b="1" dirty="0" smtClean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p:transition advClick="0" advTm="1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Administrador\Escritorio\829811-1024x768-Diana505249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142976" y="928670"/>
            <a:ext cx="428628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My summer wind from the sea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mi viento de verano desde el mar</a:t>
            </a:r>
            <a:endParaRPr lang="es-E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p:transition advClick="0" advTm="3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Documents and Settings\Administrador\Escritorio\1039486-1024x768-Harmon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714744" y="1071546"/>
            <a:ext cx="421484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You’re my only fascination       </a:t>
            </a:r>
            <a:r>
              <a:rPr lang="es-E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eres mi única fascinación</a:t>
            </a:r>
            <a:endParaRPr lang="es-ES" sz="2000" b="1" dirty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071802" y="2214554"/>
            <a:ext cx="307183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My sweet inspiration                                   </a:t>
            </a:r>
            <a:r>
              <a:rPr lang="es-E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mi dulce inspiración 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3643306" y="3786190"/>
            <a:ext cx="428628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You're my tender harmony             </a:t>
            </a:r>
            <a:r>
              <a:rPr lang="es-E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tú eres mi tierna armonía</a:t>
            </a:r>
          </a:p>
        </p:txBody>
      </p:sp>
    </p:spTree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Administrador\Mis documentos\lluvia 4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286248" y="928670"/>
            <a:ext cx="450059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If it's rain, it's music I hear                   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si es la lluvia, es la música que escucho</a:t>
            </a:r>
            <a:endParaRPr lang="es-E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786182" y="2357430"/>
            <a:ext cx="492922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Only because you are near….near                           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solo porque tú estás cerca…. cerca</a:t>
            </a:r>
            <a:endParaRPr lang="es-E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7429520" y="6215082"/>
            <a:ext cx="1371597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s-E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Roberto</a:t>
            </a:r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2" presetID="56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ctr">
          <a:defRPr sz="2000" b="1" dirty="0" smtClean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rebuchet MS" pitchFamily="34" charset="0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1239</TotalTime>
  <Words>657</Words>
  <Application>Microsoft Office PowerPoint</Application>
  <PresentationFormat>Presentación en pantalla (4:3)</PresentationFormat>
  <Paragraphs>95</Paragraphs>
  <Slides>29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29</vt:i4>
      </vt:variant>
    </vt:vector>
  </HeadingPairs>
  <TitlesOfParts>
    <vt:vector size="3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Roberto</dc:creator>
  <cp:lastModifiedBy>Roberto</cp:lastModifiedBy>
  <cp:revision>124</cp:revision>
  <dcterms:created xsi:type="dcterms:W3CDTF">2012-05-12T23:27:58Z</dcterms:created>
  <dcterms:modified xsi:type="dcterms:W3CDTF">2012-12-16T03:19:43Z</dcterms:modified>
</cp:coreProperties>
</file>