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slideLayouts/slideLayout1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62" r:id="rId3"/>
  </p:sldMasterIdLst>
  <p:notesMasterIdLst>
    <p:notesMasterId r:id="rId10"/>
  </p:notesMasterIdLst>
  <p:sldIdLst>
    <p:sldId id="256" r:id="rId4"/>
    <p:sldId id="257" r:id="rId5"/>
    <p:sldId id="328" r:id="rId6"/>
    <p:sldId id="330" r:id="rId7"/>
    <p:sldId id="327" r:id="rId8"/>
    <p:sldId id="331" r:id="rId9"/>
  </p:sldIdLst>
  <p:sldSz cx="12192000" cy="6858000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67" d="100"/>
          <a:sy n="67" d="100"/>
        </p:scale>
        <p:origin x="620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theme" Target="theme/theme1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4.xml"/><Relationship Id="rId12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presProps" Target="presProps.xml"/><Relationship Id="rId5" Type="http://schemas.openxmlformats.org/officeDocument/2006/relationships/slide" Target="slides/slide2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>
            <a:extLst>
              <a:ext uri="{FF2B5EF4-FFF2-40B4-BE49-F238E27FC236}">
                <a16:creationId xmlns:a16="http://schemas.microsoft.com/office/drawing/2014/main" id="{DFBE02D1-BA18-4110-86CC-AC33993FBFD5}"/>
              </a:ext>
            </a:extLst>
          </p:cNvPr>
          <p:cNvSpPr txBox="1">
            <a:spLocks noGrp="1"/>
          </p:cNvSpPr>
          <p:nvPr>
            <p:ph type="hdr" sz="quarter"/>
          </p:nvPr>
        </p:nvSpPr>
        <p:spPr>
          <a:xfrm>
            <a:off x="0" y="0"/>
            <a:ext cx="2971800" cy="45879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>
            <a:lvl1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s-ES" sz="12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defRPr>
            </a:lvl1pPr>
          </a:lstStyle>
          <a:p>
            <a:pPr lvl="0"/>
            <a:endParaRPr lang="es-ES"/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6E6E4298-83CE-47EB-B791-F6E5BB4CD570}"/>
              </a:ext>
            </a:extLst>
          </p:cNvPr>
          <p:cNvSpPr txBox="1">
            <a:spLocks noGrp="1"/>
          </p:cNvSpPr>
          <p:nvPr>
            <p:ph type="dt" idx="1"/>
          </p:nvPr>
        </p:nvSpPr>
        <p:spPr>
          <a:xfrm>
            <a:off x="3884608" y="0"/>
            <a:ext cx="2971800" cy="45879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>
            <a:lvl1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s-ES" sz="12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defRPr>
            </a:lvl1pPr>
          </a:lstStyle>
          <a:p>
            <a:pPr lvl="0"/>
            <a:fld id="{08D2759C-A3A1-4576-A79B-91DDD8A0FB49}" type="datetime1">
              <a:rPr lang="es-ES"/>
              <a:pPr lvl="0"/>
              <a:t>07/01/2021</a:t>
            </a:fld>
            <a:endParaRPr lang="es-ES"/>
          </a:p>
        </p:txBody>
      </p:sp>
      <p:sp>
        <p:nvSpPr>
          <p:cNvPr id="4" name="Marcador de imagen de diapositiva 3">
            <a:extLst>
              <a:ext uri="{FF2B5EF4-FFF2-40B4-BE49-F238E27FC236}">
                <a16:creationId xmlns:a16="http://schemas.microsoft.com/office/drawing/2014/main" id="{61983AE0-2CBA-4902-BC3F-4D8373500759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099"/>
          </a:xfrm>
          <a:prstGeom prst="rect">
            <a:avLst/>
          </a:prstGeom>
          <a:noFill/>
          <a:ln w="12701">
            <a:solidFill>
              <a:srgbClr val="000000"/>
            </a:solidFill>
            <a:prstDash val="solid"/>
          </a:ln>
        </p:spPr>
      </p:sp>
      <p:sp>
        <p:nvSpPr>
          <p:cNvPr id="5" name="Marcador de notas 4">
            <a:extLst>
              <a:ext uri="{FF2B5EF4-FFF2-40B4-BE49-F238E27FC236}">
                <a16:creationId xmlns:a16="http://schemas.microsoft.com/office/drawing/2014/main" id="{5C9BC1DD-783A-4FD1-A10B-A8CA2CB62AB5}"/>
              </a:ext>
            </a:extLst>
          </p:cNvPr>
          <p:cNvSpPr txBox="1">
            <a:spLocks noGrp="1"/>
          </p:cNvSpPr>
          <p:nvPr>
            <p:ph type="body" sz="quarter" idx="3"/>
          </p:nvPr>
        </p:nvSpPr>
        <p:spPr>
          <a:xfrm>
            <a:off x="685800" y="4400549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22A9C303-69F9-43B4-958E-34753F042F86}"/>
              </a:ext>
            </a:extLst>
          </p:cNvPr>
          <p:cNvSpPr txBox="1">
            <a:spLocks noGrp="1"/>
          </p:cNvSpPr>
          <p:nvPr>
            <p:ph type="ftr" sz="quarter" idx="4"/>
          </p:nvPr>
        </p:nvSpPr>
        <p:spPr>
          <a:xfrm>
            <a:off x="0" y="8685208"/>
            <a:ext cx="2971800" cy="45879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>
            <a:lvl1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s-ES" sz="12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defRPr>
            </a:lvl1pPr>
          </a:lstStyle>
          <a:p>
            <a:pPr lvl="0"/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AB77F8A9-A44D-47D6-9599-686E0CBEB9D9}"/>
              </a:ext>
            </a:extLst>
          </p:cNvPr>
          <p:cNvSpPr txBox="1">
            <a:spLocks noGrp="1"/>
          </p:cNvSpPr>
          <p:nvPr>
            <p:ph type="sldNum" sz="quarter" idx="5"/>
          </p:nvPr>
        </p:nvSpPr>
        <p:spPr>
          <a:xfrm>
            <a:off x="3884608" y="8685208"/>
            <a:ext cx="2971800" cy="45879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>
            <a:lvl1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s-ES" sz="12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defRPr>
            </a:lvl1pPr>
          </a:lstStyle>
          <a:p>
            <a:pPr lvl="0"/>
            <a:fld id="{6FB4F27E-DE87-4D26-9C20-65EB8C8740F4}" type="slidenum"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88058384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marR="0" lvl="0" indent="0" algn="l" defTabSz="914400" rtl="0" fontAlgn="auto" hangingPunct="1">
      <a:lnSpc>
        <a:spcPct val="100000"/>
      </a:lnSpc>
      <a:spcBef>
        <a:spcPts val="0"/>
      </a:spcBef>
      <a:spcAft>
        <a:spcPts val="0"/>
      </a:spcAft>
      <a:buNone/>
      <a:tabLst/>
      <a:defRPr lang="es-ES" sz="1200" b="0" i="0" u="none" strike="noStrike" kern="1200" cap="none" spc="0" baseline="0">
        <a:solidFill>
          <a:srgbClr val="000000"/>
        </a:solidFill>
        <a:uFillTx/>
        <a:latin typeface="Calibri"/>
      </a:defRPr>
    </a:lvl1pPr>
    <a:lvl2pPr marL="457200" marR="0" lvl="1" indent="0" algn="l" defTabSz="914400" rtl="0" fontAlgn="auto" hangingPunct="1">
      <a:lnSpc>
        <a:spcPct val="100000"/>
      </a:lnSpc>
      <a:spcBef>
        <a:spcPts val="0"/>
      </a:spcBef>
      <a:spcAft>
        <a:spcPts val="0"/>
      </a:spcAft>
      <a:buNone/>
      <a:tabLst/>
      <a:defRPr lang="es-ES" sz="1200" b="0" i="0" u="none" strike="noStrike" kern="1200" cap="none" spc="0" baseline="0">
        <a:solidFill>
          <a:srgbClr val="000000"/>
        </a:solidFill>
        <a:uFillTx/>
        <a:latin typeface="Calibri"/>
      </a:defRPr>
    </a:lvl2pPr>
    <a:lvl3pPr marL="914400" marR="0" lvl="2" indent="0" algn="l" defTabSz="914400" rtl="0" fontAlgn="auto" hangingPunct="1">
      <a:lnSpc>
        <a:spcPct val="100000"/>
      </a:lnSpc>
      <a:spcBef>
        <a:spcPts val="0"/>
      </a:spcBef>
      <a:spcAft>
        <a:spcPts val="0"/>
      </a:spcAft>
      <a:buNone/>
      <a:tabLst/>
      <a:defRPr lang="es-ES" sz="1200" b="0" i="0" u="none" strike="noStrike" kern="1200" cap="none" spc="0" baseline="0">
        <a:solidFill>
          <a:srgbClr val="000000"/>
        </a:solidFill>
        <a:uFillTx/>
        <a:latin typeface="Calibri"/>
      </a:defRPr>
    </a:lvl3pPr>
    <a:lvl4pPr marL="1371600" marR="0" lvl="3" indent="0" algn="l" defTabSz="914400" rtl="0" fontAlgn="auto" hangingPunct="1">
      <a:lnSpc>
        <a:spcPct val="100000"/>
      </a:lnSpc>
      <a:spcBef>
        <a:spcPts val="0"/>
      </a:spcBef>
      <a:spcAft>
        <a:spcPts val="0"/>
      </a:spcAft>
      <a:buNone/>
      <a:tabLst/>
      <a:defRPr lang="es-ES" sz="1200" b="0" i="0" u="none" strike="noStrike" kern="1200" cap="none" spc="0" baseline="0">
        <a:solidFill>
          <a:srgbClr val="000000"/>
        </a:solidFill>
        <a:uFillTx/>
        <a:latin typeface="Calibri"/>
      </a:defRPr>
    </a:lvl4pPr>
    <a:lvl5pPr marL="1828800" marR="0" lvl="4" indent="0" algn="l" defTabSz="914400" rtl="0" fontAlgn="auto" hangingPunct="1">
      <a:lnSpc>
        <a:spcPct val="100000"/>
      </a:lnSpc>
      <a:spcBef>
        <a:spcPts val="0"/>
      </a:spcBef>
      <a:spcAft>
        <a:spcPts val="0"/>
      </a:spcAft>
      <a:buNone/>
      <a:tabLst/>
      <a:defRPr lang="es-ES" sz="1200" b="0" i="0" u="none" strike="noStrike" kern="1200" cap="none" spc="0" baseline="0">
        <a:solidFill>
          <a:srgbClr val="000000"/>
        </a:solidFill>
        <a:uFillTx/>
        <a:latin typeface="Calibri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>
            <a:extLst>
              <a:ext uri="{FF2B5EF4-FFF2-40B4-BE49-F238E27FC236}">
                <a16:creationId xmlns:a16="http://schemas.microsoft.com/office/drawing/2014/main" id="{E9049C22-3FA2-475E-AD48-506C0F2EAFD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>
            <a:extLst>
              <a:ext uri="{FF2B5EF4-FFF2-40B4-BE49-F238E27FC236}">
                <a16:creationId xmlns:a16="http://schemas.microsoft.com/office/drawing/2014/main" id="{218A5D69-B433-4D0A-9D19-69B4839B13B6}"/>
              </a:ext>
            </a:extLst>
          </p:cNvPr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FF881500-C2A7-4EC1-9892-BB77812D1424}"/>
              </a:ext>
            </a:extLst>
          </p:cNvPr>
          <p:cNvSpPr txBox="1"/>
          <p:nvPr/>
        </p:nvSpPr>
        <p:spPr>
          <a:xfrm>
            <a:off x="3884608" y="8685208"/>
            <a:ext cx="2971800" cy="458791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/>
          <a:p>
            <a: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272DAC34-6BA8-4D99-9BB7-69B2B8365B75}" type="slidenum">
              <a:t>2</a:t>
            </a:fld>
            <a:endParaRPr lang="es-ES" sz="1200" b="0" i="0" u="none" strike="noStrike" kern="1200" cap="none" spc="0" baseline="0">
              <a:solidFill>
                <a:srgbClr val="000000"/>
              </a:solidFill>
              <a:uFillTx/>
              <a:latin typeface="Calibri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>
            <a:extLst>
              <a:ext uri="{FF2B5EF4-FFF2-40B4-BE49-F238E27FC236}">
                <a16:creationId xmlns:a16="http://schemas.microsoft.com/office/drawing/2014/main" id="{2F67A19A-71DA-4B4E-93A9-FF840F9E49B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>
            <a:extLst>
              <a:ext uri="{FF2B5EF4-FFF2-40B4-BE49-F238E27FC236}">
                <a16:creationId xmlns:a16="http://schemas.microsoft.com/office/drawing/2014/main" id="{975D95BE-AD1F-42D3-9A20-CD17779DD20D}"/>
              </a:ext>
            </a:extLst>
          </p:cNvPr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D1820B8B-5B90-41C3-AE27-EDB9ECF83AF3}"/>
              </a:ext>
            </a:extLst>
          </p:cNvPr>
          <p:cNvSpPr txBox="1"/>
          <p:nvPr/>
        </p:nvSpPr>
        <p:spPr>
          <a:xfrm>
            <a:off x="3884608" y="8685208"/>
            <a:ext cx="2971800" cy="458791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/>
          <a:p>
            <a: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B7ECEEAE-CF14-4122-87EB-E195C600ABEC}" type="slidenum">
              <a:t>3</a:t>
            </a:fld>
            <a:endParaRPr lang="es-ES" sz="1200" b="0" i="0" u="none" strike="noStrike" kern="1200" cap="none" spc="0" baseline="0">
              <a:solidFill>
                <a:srgbClr val="000000"/>
              </a:solidFill>
              <a:uFillTx/>
              <a:latin typeface="Calibri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>
            <a:extLst>
              <a:ext uri="{FF2B5EF4-FFF2-40B4-BE49-F238E27FC236}">
                <a16:creationId xmlns:a16="http://schemas.microsoft.com/office/drawing/2014/main" id="{91743F2B-890C-405A-B4E8-C5FE5591724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>
            <a:extLst>
              <a:ext uri="{FF2B5EF4-FFF2-40B4-BE49-F238E27FC236}">
                <a16:creationId xmlns:a16="http://schemas.microsoft.com/office/drawing/2014/main" id="{578A0457-C351-4F11-8AA2-7740F90B3BD5}"/>
              </a:ext>
            </a:extLst>
          </p:cNvPr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A6097AF6-60B8-4E20-AD64-1CADC1B23049}"/>
              </a:ext>
            </a:extLst>
          </p:cNvPr>
          <p:cNvSpPr txBox="1"/>
          <p:nvPr/>
        </p:nvSpPr>
        <p:spPr>
          <a:xfrm>
            <a:off x="3884608" y="8685208"/>
            <a:ext cx="2971800" cy="458791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/>
          <a:p>
            <a: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4BC1A1FA-AC93-458D-8ACF-23A4BED76484}" type="slidenum">
              <a:t>4</a:t>
            </a:fld>
            <a:endParaRPr lang="es-ES" sz="1200" b="0" i="0" u="none" strike="noStrike" kern="1200" cap="none" spc="0" baseline="0">
              <a:solidFill>
                <a:srgbClr val="000000"/>
              </a:solidFill>
              <a:uFillTx/>
              <a:latin typeface="Calibri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8BE3070-7BE0-4B4E-A4B6-B7EC4D12CC41}"/>
              </a:ext>
            </a:extLst>
          </p:cNvPr>
          <p:cNvSpPr txBox="1">
            <a:spLocks noGrp="1"/>
          </p:cNvSpPr>
          <p:nvPr>
            <p:ph type="ctrTitle"/>
          </p:nvPr>
        </p:nvSpPr>
        <p:spPr>
          <a:xfrm>
            <a:off x="1524003" y="1122361"/>
            <a:ext cx="9144000" cy="2387598"/>
          </a:xfrm>
        </p:spPr>
        <p:txBody>
          <a:bodyPr anchor="b" anchorCtr="1"/>
          <a:lstStyle>
            <a:lvl1pPr algn="ctr">
              <a:defRPr sz="6000"/>
            </a:lvl1pPr>
          </a:lstStyle>
          <a:p>
            <a:pPr lvl="0"/>
            <a:r>
              <a:rPr lang="es-ES"/>
              <a:t>Haga clic para modificar el estilo de título del patrón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8730666E-0264-4D90-B082-EB42D3F3A61E}"/>
              </a:ext>
            </a:extLst>
          </p:cNvPr>
          <p:cNvSpPr txBox="1">
            <a:spLocks noGrp="1"/>
          </p:cNvSpPr>
          <p:nvPr>
            <p:ph type="subTitle" idx="1"/>
          </p:nvPr>
        </p:nvSpPr>
        <p:spPr>
          <a:xfrm>
            <a:off x="1524003" y="3602041"/>
            <a:ext cx="9144000" cy="1655758"/>
          </a:xfrm>
        </p:spPr>
        <p:txBody>
          <a:bodyPr anchorCtr="1"/>
          <a:lstStyle>
            <a:lvl1pPr marL="0" indent="0" algn="ctr">
              <a:buNone/>
              <a:defRPr sz="2400"/>
            </a:lvl1pPr>
          </a:lstStyle>
          <a:p>
            <a:pPr lvl="0"/>
            <a:r>
              <a:rPr lang="es-ES"/>
              <a:t>Haga clic para modificar el estilo de subtítulo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733B01E1-B379-4891-9E28-8A071EE170C5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B022FA43-7C92-4AD8-9344-25853AC21E1C}" type="datetime1">
              <a:rPr lang="es-ES"/>
              <a:pPr lvl="0"/>
              <a:t>07/01/2021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7172F23C-6AD2-441D-AB23-F954BA23C63A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66215732-B84D-44B4-B34F-A5043A98429F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27C43320-BFD7-4AD1-B675-609A96E8F3FE}" type="slidenum"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099955038"/>
      </p:ext>
    </p:extLst>
  </p:cSld>
  <p:clrMapOvr>
    <a:masterClrMapping/>
  </p:clrMapOvr>
  <p:hf sldNum="0"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CA4F13A-70D7-4A60-BF1F-04F2E50D8212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B6A8828A-57B5-4F09-BB0D-FDEAA3F571F4}"/>
              </a:ext>
            </a:extLst>
          </p:cNvPr>
          <p:cNvSpPr txBox="1">
            <a:spLocks noGrp="1"/>
          </p:cNvSpPr>
          <p:nvPr>
            <p:ph idx="1"/>
          </p:nvPr>
        </p:nvSpPr>
        <p:spPr/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12220E9B-BBA6-4124-9927-59D80B153FD6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A76AC68D-A3F2-4DA5-9FE2-5F00E05734BE}" type="datetime1">
              <a:rPr lang="es-ES"/>
              <a:pPr lvl="0"/>
              <a:t>07/01/2021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6C282CC4-3A28-4751-9484-7FAD04BD1003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66D79F15-74ED-40F1-92AB-D7180F7D5518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23962556-985B-4E2E-9866-7BDE94203A42}" type="slidenum"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39572747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E3FEA2D-3E99-4FE4-950A-ACD9D4618A4E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831847" y="1709735"/>
            <a:ext cx="10515600" cy="2852735"/>
          </a:xfrm>
        </p:spPr>
        <p:txBody>
          <a:bodyPr anchor="b"/>
          <a:lstStyle>
            <a:lvl1pPr>
              <a:defRPr sz="6000"/>
            </a:lvl1pPr>
          </a:lstStyle>
          <a:p>
            <a:pPr lvl="0"/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7B7BB595-3785-47B6-8A58-01F131B2D7E2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831847" y="4589465"/>
            <a:ext cx="10515600" cy="1500182"/>
          </a:xfrm>
        </p:spPr>
        <p:txBody>
          <a:bodyPr/>
          <a:lstStyle>
            <a:lvl1pPr marL="0" indent="0">
              <a:buNone/>
              <a:defRPr sz="2400">
                <a:solidFill>
                  <a:srgbClr val="898989"/>
                </a:solidFill>
              </a:defRPr>
            </a:lvl1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7B6E0A8C-6913-4DDD-85A3-311D5B0BAFEF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7B754201-703E-42D8-B3CC-11956278772D}" type="datetime1">
              <a:rPr lang="es-ES"/>
              <a:pPr lvl="0"/>
              <a:t>07/01/2021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0F604441-42D1-4E48-BCC5-BF3FD0EA2FC2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4D9AB98A-4969-44C6-ADF0-4282AFEF5055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4682F09E-B741-4915-A121-1D29206DFE30}" type="slidenum"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33612211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2E0990C-FACB-4737-A3A7-E79BF40BB430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5FF39D57-7D39-4220-9F19-395F484F80AB}"/>
              </a:ext>
            </a:extLst>
          </p:cNvPr>
          <p:cNvSpPr txBox="1">
            <a:spLocks noGrp="1"/>
          </p:cNvSpPr>
          <p:nvPr>
            <p:ph idx="1"/>
          </p:nvPr>
        </p:nvSpPr>
        <p:spPr>
          <a:xfrm>
            <a:off x="838203" y="1825627"/>
            <a:ext cx="5181603" cy="4351336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918BE1EC-0D44-421F-98B5-F3B3925B1D42}"/>
              </a:ext>
            </a:extLst>
          </p:cNvPr>
          <p:cNvSpPr txBox="1">
            <a:spLocks noGrp="1"/>
          </p:cNvSpPr>
          <p:nvPr>
            <p:ph idx="2"/>
          </p:nvPr>
        </p:nvSpPr>
        <p:spPr>
          <a:xfrm>
            <a:off x="6172200" y="1825627"/>
            <a:ext cx="5181603" cy="4351336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6293BFAF-849E-46D0-954B-84100476357F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59337870-D15B-4FFE-A476-9AFBF42E7942}" type="datetime1">
              <a:rPr lang="es-ES"/>
              <a:pPr lvl="0"/>
              <a:t>07/01/2021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FD001297-162F-4E23-962F-0BAFB397595C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28439415-995E-417C-A0E1-D96D691A8A78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8CD36FF1-56D6-452C-B273-E7BAE893D744}" type="slidenum"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77560161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E1D2E69-AF7C-4D20-A7AE-7EA44F5F4859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839784" y="365129"/>
            <a:ext cx="10515600" cy="1325559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6F94FB01-DC44-48E9-B5AC-EB2D832E1D26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839784" y="1681160"/>
            <a:ext cx="5157782" cy="823910"/>
          </a:xfrm>
        </p:spPr>
        <p:txBody>
          <a:bodyPr anchor="b"/>
          <a:lstStyle>
            <a:lvl1pPr marL="0" indent="0">
              <a:buNone/>
              <a:defRPr sz="2400" b="1"/>
            </a:lvl1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4EB8C354-D8AB-4B6A-BD83-01A8BFDCCAE1}"/>
              </a:ext>
            </a:extLst>
          </p:cNvPr>
          <p:cNvSpPr txBox="1">
            <a:spLocks noGrp="1"/>
          </p:cNvSpPr>
          <p:nvPr>
            <p:ph idx="2"/>
          </p:nvPr>
        </p:nvSpPr>
        <p:spPr>
          <a:xfrm>
            <a:off x="839784" y="2505071"/>
            <a:ext cx="5157782" cy="3684583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DDE1A990-7FCC-4989-9327-28F583257C8D}"/>
              </a:ext>
            </a:extLst>
          </p:cNvPr>
          <p:cNvSpPr txBox="1">
            <a:spLocks noGrp="1"/>
          </p:cNvSpPr>
          <p:nvPr>
            <p:ph type="body" idx="3"/>
          </p:nvPr>
        </p:nvSpPr>
        <p:spPr>
          <a:xfrm>
            <a:off x="6172200" y="1681160"/>
            <a:ext cx="5183184" cy="823910"/>
          </a:xfrm>
        </p:spPr>
        <p:txBody>
          <a:bodyPr anchor="b"/>
          <a:lstStyle>
            <a:lvl1pPr marL="0" indent="0">
              <a:buNone/>
              <a:defRPr sz="2400" b="1"/>
            </a:lvl1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0AA80187-FD38-455A-8019-85FEF882572C}"/>
              </a:ext>
            </a:extLst>
          </p:cNvPr>
          <p:cNvSpPr txBox="1">
            <a:spLocks noGrp="1"/>
          </p:cNvSpPr>
          <p:nvPr>
            <p:ph idx="4"/>
          </p:nvPr>
        </p:nvSpPr>
        <p:spPr>
          <a:xfrm>
            <a:off x="6172200" y="2505071"/>
            <a:ext cx="5183184" cy="3684583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id="{C2DD6353-4DB9-4F1B-B4D5-8A88BF8C2D25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F9754A19-39D6-48CB-BE74-97A739F72012}" type="datetime1">
              <a:rPr lang="es-ES"/>
              <a:pPr lvl="0"/>
              <a:t>07/01/2021</a:t>
            </a:fld>
            <a:endParaRPr lang="es-ES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id="{27678C62-DDFF-4295-BB5A-A1AE0E023328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s-ES"/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id="{4EE875E3-EAF3-4928-A330-37B41CCEF833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E7B3BE66-777B-4661-AE6D-ECF12212B54F}" type="slidenum"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3641334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67EFCD4-80B9-47AF-AB1E-F69171F28E86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237E8766-F6B7-48C9-913D-97909A109E55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D45DDE0E-18B7-4D7E-A705-8EA723BD2400}" type="datetime1">
              <a:rPr lang="es-ES"/>
              <a:pPr lvl="0"/>
              <a:t>07/01/2021</a:t>
            </a:fld>
            <a:endParaRPr lang="es-ES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329DDEA8-4213-45E6-AFC4-F9F7378D45B0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s-ES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A182A47E-84F1-4CB9-A2F2-47041C3403DE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6669E8C3-0AD8-4877-B372-4AB82DFE044F}" type="slidenum"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64289576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2197C37A-BA27-42D9-9FFC-64736966E81E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0026EECB-53AF-4FFF-B54D-4F375A1B8DFD}" type="datetime1">
              <a:rPr lang="es-ES"/>
              <a:pPr lvl="0"/>
              <a:t>07/01/2021</a:t>
            </a:fld>
            <a:endParaRPr lang="es-ES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9C091372-F8B9-49BA-9595-FB4CDC9C47EE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s-ES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E7FDDCC6-CB8B-4F8E-A418-0E8E195552A1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F35E52C4-D750-460D-8592-203766FC27E8}" type="slidenum"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374418108"/>
      </p:ext>
    </p:extLst>
  </p:cSld>
  <p:clrMapOvr>
    <a:masterClrMapping/>
  </p:clrMapOvr>
  <p:hf sldNum="0"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6D6EEA4-769A-4283-8E88-716C57E2F543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839784" y="457200"/>
            <a:ext cx="3932240" cy="1600200"/>
          </a:xfrm>
        </p:spPr>
        <p:txBody>
          <a:bodyPr anchor="b"/>
          <a:lstStyle>
            <a:lvl1pPr>
              <a:defRPr sz="3200"/>
            </a:lvl1pPr>
          </a:lstStyle>
          <a:p>
            <a:pPr lvl="0"/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0AEF3C47-7FD2-4B9E-9D9A-C06F6B11A4A0}"/>
              </a:ext>
            </a:extLst>
          </p:cNvPr>
          <p:cNvSpPr txBox="1">
            <a:spLocks noGrp="1"/>
          </p:cNvSpPr>
          <p:nvPr>
            <p:ph idx="1"/>
          </p:nvPr>
        </p:nvSpPr>
        <p:spPr>
          <a:xfrm>
            <a:off x="5183184" y="987423"/>
            <a:ext cx="6172200" cy="487362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F4E137A0-F059-477F-ADEF-B7970EBFA64D}"/>
              </a:ext>
            </a:extLst>
          </p:cNvPr>
          <p:cNvSpPr txBox="1">
            <a:spLocks noGrp="1"/>
          </p:cNvSpPr>
          <p:nvPr>
            <p:ph type="body" idx="2"/>
          </p:nvPr>
        </p:nvSpPr>
        <p:spPr>
          <a:xfrm>
            <a:off x="839784" y="2057400"/>
            <a:ext cx="3932240" cy="3811584"/>
          </a:xfrm>
        </p:spPr>
        <p:txBody>
          <a:bodyPr/>
          <a:lstStyle>
            <a:lvl1pPr marL="0" indent="0">
              <a:buNone/>
              <a:defRPr sz="1600"/>
            </a:lvl1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C982C124-8052-4456-93F4-AD2FE0902F89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C61BFC78-16A9-4B8B-99A5-97E8C9CCA3D2}" type="datetime1">
              <a:rPr lang="es-ES"/>
              <a:pPr lvl="0"/>
              <a:t>07/01/2021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B4553B79-D9F7-4D4F-98B9-E8DAD32F6AAA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4D8348EA-E2AD-4F02-AEF7-EC1089490A41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A5580AFA-C1F8-46D4-9AF4-2D4C132768E6}" type="slidenum"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82085365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8886596-2DD8-4387-BA08-E6284AF8E49C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839784" y="457200"/>
            <a:ext cx="3932240" cy="1600200"/>
          </a:xfrm>
        </p:spPr>
        <p:txBody>
          <a:bodyPr anchor="b"/>
          <a:lstStyle>
            <a:lvl1pPr>
              <a:defRPr sz="3200"/>
            </a:lvl1pPr>
          </a:lstStyle>
          <a:p>
            <a:pPr lvl="0"/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id="{9303259E-A5C5-4B8E-8D52-748B4889200A}"/>
              </a:ext>
            </a:extLst>
          </p:cNvPr>
          <p:cNvSpPr txBox="1">
            <a:spLocks noGrp="1"/>
          </p:cNvSpPr>
          <p:nvPr>
            <p:ph type="pic" idx="1"/>
          </p:nvPr>
        </p:nvSpPr>
        <p:spPr>
          <a:xfrm>
            <a:off x="5183184" y="987423"/>
            <a:ext cx="6172200" cy="4873623"/>
          </a:xfrm>
        </p:spPr>
        <p:txBody>
          <a:bodyPr/>
          <a:lstStyle>
            <a:lvl1pPr marL="0" indent="0">
              <a:buNone/>
              <a:defRPr sz="3200"/>
            </a:lvl1pPr>
          </a:lstStyle>
          <a:p>
            <a:pPr lvl="0"/>
            <a:endParaRPr lang="es-ES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CBF9959D-6B97-42EA-8BC8-47EF47D173E0}"/>
              </a:ext>
            </a:extLst>
          </p:cNvPr>
          <p:cNvSpPr txBox="1">
            <a:spLocks noGrp="1"/>
          </p:cNvSpPr>
          <p:nvPr>
            <p:ph type="body" idx="2"/>
          </p:nvPr>
        </p:nvSpPr>
        <p:spPr>
          <a:xfrm>
            <a:off x="839784" y="2057400"/>
            <a:ext cx="3932240" cy="3811584"/>
          </a:xfrm>
        </p:spPr>
        <p:txBody>
          <a:bodyPr/>
          <a:lstStyle>
            <a:lvl1pPr marL="0" indent="0">
              <a:buNone/>
              <a:defRPr sz="1600"/>
            </a:lvl1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3D7EB91C-8E40-48F3-BE58-77D21513EACA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8EE665A3-86F0-46C5-982B-6F668062142E}" type="datetime1">
              <a:rPr lang="es-ES"/>
              <a:pPr lvl="0"/>
              <a:t>07/01/2021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B3AB53B3-58EA-478B-9305-63E5AD4765E0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C5B9075D-1F18-4712-994A-F9A78BC88B7B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52434AF8-D9B1-4502-939C-C641258BCBE8}" type="slidenum"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23085641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9D6D5DAF-78CE-4DD6-8A57-C1BFD0FF2AD3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3CD7BE0B-3D08-4BD4-9F96-1284B57EFE18}"/>
              </a:ext>
            </a:extLst>
          </p:cNvPr>
          <p:cNvSpPr txBox="1"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5707B590-6912-4507-9066-4D8FDFC4860F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405A39FB-3C55-4F52-BAEF-32F598CE6533}" type="datetime1">
              <a:rPr lang="es-ES"/>
              <a:pPr lvl="0"/>
              <a:t>07/01/2021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F908B3BF-E204-4ED4-9DAD-40868BF5CDC1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1E4910CB-4DE9-4E08-8CDB-05E67347A784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2C6B7B6D-CF8A-4DB5-A8B6-C0D8EE36FA56}" type="slidenum"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29298741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2913E45C-751D-40DD-A9B3-984041A1E08E}"/>
              </a:ext>
            </a:extLst>
          </p:cNvPr>
          <p:cNvSpPr txBox="1">
            <a:spLocks noGrp="1"/>
          </p:cNvSpPr>
          <p:nvPr>
            <p:ph type="title" orient="vert"/>
          </p:nvPr>
        </p:nvSpPr>
        <p:spPr>
          <a:xfrm>
            <a:off x="8724903" y="365129"/>
            <a:ext cx="2628899" cy="5811834"/>
          </a:xfrm>
        </p:spPr>
        <p:txBody>
          <a:bodyPr vert="eaVert"/>
          <a:lstStyle>
            <a:lvl1pPr>
              <a:defRPr/>
            </a:lvl1pPr>
          </a:lstStyle>
          <a:p>
            <a:pPr lvl="0"/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A40364DB-1D93-4994-94E8-2F678675270A}"/>
              </a:ext>
            </a:extLst>
          </p:cNvPr>
          <p:cNvSpPr txBox="1">
            <a:spLocks noGrp="1"/>
          </p:cNvSpPr>
          <p:nvPr>
            <p:ph type="body" orient="vert" idx="1"/>
          </p:nvPr>
        </p:nvSpPr>
        <p:spPr>
          <a:xfrm>
            <a:off x="838203" y="365129"/>
            <a:ext cx="7734296" cy="5811834"/>
          </a:xfrm>
        </p:spPr>
        <p:txBody>
          <a:bodyPr vert="eaVert"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C67206AF-6CC2-43A4-9294-927DB37F4209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19E89229-D77F-4146-8A57-5C3536C5AEB1}" type="datetime1">
              <a:rPr lang="es-ES"/>
              <a:pPr lvl="0"/>
              <a:t>07/01/2021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79A935B9-384B-4F90-AB0C-1CB9294B43B2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68D111C1-29FC-43F5-A084-C7CA94E894EF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650F2BB4-2F06-473D-8206-578D212EF86A}" type="slidenum"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66573011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71DAD9C-27AA-44E8-9DFA-D31BA793B7FA}"/>
              </a:ext>
            </a:extLst>
          </p:cNvPr>
          <p:cNvSpPr txBox="1">
            <a:spLocks noGrp="1"/>
          </p:cNvSpPr>
          <p:nvPr>
            <p:ph type="ctrTitle"/>
          </p:nvPr>
        </p:nvSpPr>
        <p:spPr>
          <a:xfrm>
            <a:off x="1524003" y="1122361"/>
            <a:ext cx="9144000" cy="2387598"/>
          </a:xfrm>
        </p:spPr>
        <p:txBody>
          <a:bodyPr anchor="b"/>
          <a:lstStyle>
            <a:lvl1pPr>
              <a:defRPr sz="6000"/>
            </a:lvl1pPr>
          </a:lstStyle>
          <a:p>
            <a:pPr lvl="0"/>
            <a:r>
              <a:rPr lang="es-ES"/>
              <a:t>Haga clic para modificar el estilo de título del patrón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288578E2-6095-4A50-A58D-1F88FFE6D9E6}"/>
              </a:ext>
            </a:extLst>
          </p:cNvPr>
          <p:cNvSpPr txBox="1">
            <a:spLocks noGrp="1"/>
          </p:cNvSpPr>
          <p:nvPr>
            <p:ph type="subTitle" idx="1"/>
          </p:nvPr>
        </p:nvSpPr>
        <p:spPr>
          <a:xfrm>
            <a:off x="1524003" y="3602041"/>
            <a:ext cx="9144000" cy="1655758"/>
          </a:xfrm>
        </p:spPr>
        <p:txBody>
          <a:bodyPr anchorCtr="1"/>
          <a:lstStyle>
            <a:lvl1pPr marL="0" indent="0" algn="ctr">
              <a:spcBef>
                <a:spcPts val="600"/>
              </a:spcBef>
              <a:buNone/>
              <a:defRPr sz="2400"/>
            </a:lvl1pPr>
          </a:lstStyle>
          <a:p>
            <a:pPr lvl="0"/>
            <a:r>
              <a:rPr lang="es-ES"/>
              <a:t>Haga clic para modificar el estilo de subtítulo del patrón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FB5736C5-E918-40E9-96DB-D6E7E4A50A01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 sz="1400"/>
            </a:lvl1pPr>
          </a:lstStyle>
          <a:p>
            <a:pPr lvl="0"/>
            <a:endParaRPr lang="es-ES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8E9F01D7-F2C1-4F28-950E-C8ACCC8157DE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 sz="1400"/>
            </a:lvl1pPr>
          </a:lstStyle>
          <a:p>
            <a:pPr lvl="0"/>
            <a:endParaRPr lang="es-ES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CCCF6137-A2D7-448C-B70C-E4E7564489D5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 sz="1400"/>
            </a:lvl1pPr>
          </a:lstStyle>
          <a:p>
            <a:pPr lvl="0"/>
            <a:fld id="{12B8162A-7C3D-481C-AF44-6260B6A5B94A}" type="slidenum"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701152113"/>
      </p:ext>
    </p:extLst>
  </p:cSld>
  <p:clrMapOvr>
    <a:masterClrMapping/>
  </p:clrMapOvr>
  <p:hf sldNum="0" hdr="0" ftr="0" dt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FC32617F-655B-4EA2-8AAF-AF6F870CDFD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6E24615E-0BC3-4DBA-8354-E12F7A7AF62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57AF9A2F-D3D8-4E06-9C1B-212EA48ED8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alt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2468827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_rels/slideMaster3.xml.rels><?xml version="1.0" encoding="UTF-8" standalone="yes"?>
<Relationships xmlns="http://schemas.openxmlformats.org/package/2006/relationships"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1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BB6DE9DB-B700-4ECD-9C95-E02B5CB801AB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838203" y="365129"/>
            <a:ext cx="10515600" cy="132555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>
            <a:normAutofit/>
          </a:bodyPr>
          <a:lstStyle/>
          <a:p>
            <a:pPr lvl="0"/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54948C21-106C-4473-AC9E-351547260967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838203" y="1825627"/>
            <a:ext cx="10515600" cy="4351336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7300D3B2-0196-4385-97C4-793DC91DF487}"/>
              </a:ext>
            </a:extLst>
          </p:cNvPr>
          <p:cNvSpPr txBox="1">
            <a:spLocks noGrp="1"/>
          </p:cNvSpPr>
          <p:nvPr>
            <p:ph type="dt" sz="half" idx="2"/>
          </p:nvPr>
        </p:nvSpPr>
        <p:spPr>
          <a:xfrm>
            <a:off x="838203" y="6356351"/>
            <a:ext cx="2743200" cy="36512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>
            <a:noAutofit/>
          </a:bodyPr>
          <a:lstStyle>
            <a:lvl1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s-ES" sz="1200" b="0" i="0" u="none" strike="noStrike" kern="1200" cap="none" spc="0" baseline="0">
                <a:solidFill>
                  <a:srgbClr val="898989"/>
                </a:solidFill>
                <a:uFillTx/>
                <a:latin typeface="Calibri"/>
              </a:defRPr>
            </a:lvl1pPr>
          </a:lstStyle>
          <a:p>
            <a:pPr lvl="0"/>
            <a:fld id="{9DC78AB1-475A-48D0-8F0B-B6E175BCB5BC}" type="datetime1">
              <a:rPr lang="es-ES"/>
              <a:pPr lvl="0"/>
              <a:t>07/01/2021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C48C398E-C974-4D1B-96C4-B028EBDB65BA}"/>
              </a:ext>
            </a:extLst>
          </p:cNvPr>
          <p:cNvSpPr txBox="1">
            <a:spLocks noGrp="1"/>
          </p:cNvSpPr>
          <p:nvPr>
            <p:ph type="ftr" sz="quarter" idx="3"/>
          </p:nvPr>
        </p:nvSpPr>
        <p:spPr>
          <a:xfrm>
            <a:off x="4038603" y="6356351"/>
            <a:ext cx="4114800" cy="36512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1" compatLnSpc="1">
            <a:noAutofit/>
          </a:bodyPr>
          <a:lstStyle>
            <a:lvl1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s-ES" sz="1200" b="0" i="0" u="none" strike="noStrike" kern="1200" cap="none" spc="0" baseline="0">
                <a:solidFill>
                  <a:srgbClr val="898989"/>
                </a:solidFill>
                <a:uFillTx/>
                <a:latin typeface="Calibri"/>
              </a:defRPr>
            </a:lvl1pPr>
          </a:lstStyle>
          <a:p>
            <a:pPr lvl="0"/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A5B2DC63-44F1-4672-9FE5-D7C834A532C2}"/>
              </a:ext>
            </a:extLst>
          </p:cNvPr>
          <p:cNvSpPr txBox="1">
            <a:spLocks noGrp="1"/>
          </p:cNvSpPr>
          <p:nvPr>
            <p:ph type="sldNum" sz="quarter" idx="4"/>
          </p:nvPr>
        </p:nvSpPr>
        <p:spPr>
          <a:xfrm>
            <a:off x="8610603" y="6356351"/>
            <a:ext cx="2743200" cy="36512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>
            <a:noAutofit/>
          </a:bodyPr>
          <a:lstStyle>
            <a:lvl1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s-ES" sz="1200" b="0" i="0" u="none" strike="noStrike" kern="1200" cap="none" spc="0" baseline="0">
                <a:solidFill>
                  <a:srgbClr val="898989"/>
                </a:solidFill>
                <a:uFillTx/>
                <a:latin typeface="Calibri"/>
              </a:defRPr>
            </a:lvl1pPr>
          </a:lstStyle>
          <a:p>
            <a:pPr lvl="0"/>
            <a:fld id="{AB65EC9A-B134-4410-A4D3-E40CBEA78418}" type="slidenum"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marL="0" marR="0" lvl="0" indent="0" algn="l" defTabSz="914400" rtl="0" fontAlgn="auto" hangingPunct="1">
        <a:lnSpc>
          <a:spcPct val="90000"/>
        </a:lnSpc>
        <a:spcBef>
          <a:spcPts val="0"/>
        </a:spcBef>
        <a:spcAft>
          <a:spcPts val="0"/>
        </a:spcAft>
        <a:buNone/>
        <a:tabLst/>
        <a:defRPr lang="es-ES" sz="4400" b="0" i="0" u="none" strike="noStrike" kern="1200" cap="none" spc="0" baseline="0">
          <a:solidFill>
            <a:srgbClr val="000000"/>
          </a:solidFill>
          <a:uFillTx/>
          <a:latin typeface="Calibri Light"/>
        </a:defRPr>
      </a:lvl1pPr>
    </p:titleStyle>
    <p:bodyStyle>
      <a:lvl1pPr marL="228600" marR="0" lvl="0" indent="-228600" algn="l" defTabSz="914400" rtl="0" fontAlgn="auto" hangingPunct="1">
        <a:lnSpc>
          <a:spcPct val="90000"/>
        </a:lnSpc>
        <a:spcBef>
          <a:spcPts val="1000"/>
        </a:spcBef>
        <a:spcAft>
          <a:spcPts val="0"/>
        </a:spcAft>
        <a:buSzPct val="100000"/>
        <a:buFont typeface="Arial" pitchFamily="34"/>
        <a:buChar char="•"/>
        <a:tabLst/>
        <a:defRPr lang="es-ES" sz="2800" b="0" i="0" u="none" strike="noStrike" kern="1200" cap="none" spc="0" baseline="0">
          <a:solidFill>
            <a:srgbClr val="000000"/>
          </a:solidFill>
          <a:uFillTx/>
          <a:latin typeface="Calibri"/>
        </a:defRPr>
      </a:lvl1pPr>
      <a:lvl2pPr marL="685800" marR="0" lvl="1" indent="-228600" algn="l" defTabSz="914400" rtl="0" fontAlgn="auto" hangingPunct="1">
        <a:lnSpc>
          <a:spcPct val="9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•"/>
        <a:tabLst/>
        <a:defRPr lang="es-ES" sz="2400" b="0" i="0" u="none" strike="noStrike" kern="1200" cap="none" spc="0" baseline="0">
          <a:solidFill>
            <a:srgbClr val="000000"/>
          </a:solidFill>
          <a:uFillTx/>
          <a:latin typeface="Calibri"/>
        </a:defRPr>
      </a:lvl2pPr>
      <a:lvl3pPr marL="1143000" marR="0" lvl="2" indent="-228600" algn="l" defTabSz="914400" rtl="0" fontAlgn="auto" hangingPunct="1">
        <a:lnSpc>
          <a:spcPct val="9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•"/>
        <a:tabLst/>
        <a:defRPr lang="es-ES" sz="2000" b="0" i="0" u="none" strike="noStrike" kern="1200" cap="none" spc="0" baseline="0">
          <a:solidFill>
            <a:srgbClr val="000000"/>
          </a:solidFill>
          <a:uFillTx/>
          <a:latin typeface="Calibri"/>
        </a:defRPr>
      </a:lvl3pPr>
      <a:lvl4pPr marL="1600200" marR="0" lvl="3" indent="-228600" algn="l" defTabSz="914400" rtl="0" fontAlgn="auto" hangingPunct="1">
        <a:lnSpc>
          <a:spcPct val="9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•"/>
        <a:tabLst/>
        <a:defRPr lang="es-ES" sz="1800" b="0" i="0" u="none" strike="noStrike" kern="1200" cap="none" spc="0" baseline="0">
          <a:solidFill>
            <a:srgbClr val="000000"/>
          </a:solidFill>
          <a:uFillTx/>
          <a:latin typeface="Calibri"/>
        </a:defRPr>
      </a:lvl4pPr>
      <a:lvl5pPr marL="2057400" marR="0" lvl="4" indent="-228600" algn="l" defTabSz="914400" rtl="0" fontAlgn="auto" hangingPunct="1">
        <a:lnSpc>
          <a:spcPct val="9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•"/>
        <a:tabLst/>
        <a:defRPr lang="es-ES" sz="1800" b="0" i="0" u="none" strike="noStrike" kern="1200" cap="none" spc="0" baseline="0">
          <a:solidFill>
            <a:srgbClr val="000000"/>
          </a:solidFill>
          <a:uFillTx/>
          <a:latin typeface="Calibri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>
            <a:extLst>
              <a:ext uri="{FF2B5EF4-FFF2-40B4-BE49-F238E27FC236}">
                <a16:creationId xmlns:a16="http://schemas.microsoft.com/office/drawing/2014/main" id="{3F26304C-EED8-43EE-9B6D-A5C59BCD85E6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914400" y="609603"/>
            <a:ext cx="10363196" cy="114300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lvl="0"/>
            <a:r>
              <a:rPr lang="es-ES"/>
              <a:t>Haga clic para cambiar el estilo de título	</a:t>
            </a:r>
          </a:p>
        </p:txBody>
      </p:sp>
      <p:sp>
        <p:nvSpPr>
          <p:cNvPr id="3" name="Rectangle 3">
            <a:extLst>
              <a:ext uri="{FF2B5EF4-FFF2-40B4-BE49-F238E27FC236}">
                <a16:creationId xmlns:a16="http://schemas.microsoft.com/office/drawing/2014/main" id="{82431E77-6BDA-41E3-8405-C0BD52A24732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914400" y="1981203"/>
            <a:ext cx="10363196" cy="411480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E50C1FBE-06E5-4CCD-A1C4-AC62E1E60EFE}"/>
              </a:ext>
            </a:extLst>
          </p:cNvPr>
          <p:cNvSpPr txBox="1">
            <a:spLocks noGrp="1"/>
          </p:cNvSpPr>
          <p:nvPr>
            <p:ph type="dt" sz="half" idx="2"/>
          </p:nvPr>
        </p:nvSpPr>
        <p:spPr>
          <a:xfrm>
            <a:off x="914400" y="6248396"/>
            <a:ext cx="2540002" cy="45720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>
            <a:lvl1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s-ES" sz="1800" b="0" i="0" u="none" strike="noStrike" kern="1200" cap="none" spc="0" baseline="0">
                <a:solidFill>
                  <a:srgbClr val="000000"/>
                </a:solidFill>
                <a:uFillTx/>
                <a:latin typeface="Times New Roman"/>
              </a:defRPr>
            </a:lvl1pPr>
          </a:lstStyle>
          <a:p>
            <a:pPr lvl="0"/>
            <a:endParaRPr lang="es-ES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FDF4C1B7-8E02-481F-A05E-7284571779EB}"/>
              </a:ext>
            </a:extLst>
          </p:cNvPr>
          <p:cNvSpPr txBox="1">
            <a:spLocks noGrp="1"/>
          </p:cNvSpPr>
          <p:nvPr>
            <p:ph type="ftr" sz="quarter" idx="3"/>
          </p:nvPr>
        </p:nvSpPr>
        <p:spPr>
          <a:xfrm>
            <a:off x="4165604" y="6248396"/>
            <a:ext cx="3860797" cy="45720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1" compatLnSpc="1">
            <a:noAutofit/>
          </a:bodyPr>
          <a:lstStyle>
            <a:lvl1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s-ES" sz="1800" b="0" i="0" u="none" strike="noStrike" kern="1200" cap="none" spc="0" baseline="0">
                <a:solidFill>
                  <a:srgbClr val="000000"/>
                </a:solidFill>
                <a:uFillTx/>
                <a:latin typeface="Times New Roman"/>
              </a:defRPr>
            </a:lvl1pPr>
          </a:lstStyle>
          <a:p>
            <a:pPr lvl="0"/>
            <a:endParaRPr lang="es-ES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98FEBCFA-EA07-4A60-88A3-B7AB649A90DB}"/>
              </a:ext>
            </a:extLst>
          </p:cNvPr>
          <p:cNvSpPr txBox="1">
            <a:spLocks noGrp="1"/>
          </p:cNvSpPr>
          <p:nvPr>
            <p:ph type="sldNum" sz="quarter" idx="4"/>
          </p:nvPr>
        </p:nvSpPr>
        <p:spPr>
          <a:xfrm>
            <a:off x="8737604" y="6248396"/>
            <a:ext cx="2540002" cy="45720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>
            <a:lvl1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s-ES" sz="1800" b="0" i="0" u="none" strike="noStrike" kern="1200" cap="none" spc="0" baseline="0">
                <a:solidFill>
                  <a:srgbClr val="000000"/>
                </a:solidFill>
                <a:uFillTx/>
                <a:latin typeface="Times New Roman"/>
              </a:defRPr>
            </a:lvl1pPr>
          </a:lstStyle>
          <a:p>
            <a:pPr lvl="0"/>
            <a:fld id="{B6D7FB37-1512-4C1C-85BA-33CC95C75526}" type="slidenum"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marL="0" marR="0" lvl="0" indent="0" algn="ctr" defTabSz="914400" rtl="0" fontAlgn="auto" hangingPunct="0">
        <a:lnSpc>
          <a:spcPct val="100000"/>
        </a:lnSpc>
        <a:spcBef>
          <a:spcPts val="0"/>
        </a:spcBef>
        <a:spcAft>
          <a:spcPts val="0"/>
        </a:spcAft>
        <a:buNone/>
        <a:tabLst/>
        <a:defRPr lang="es-ES" sz="4400" b="0" i="0" u="none" strike="noStrike" kern="1200" cap="none" spc="0" baseline="0">
          <a:solidFill>
            <a:srgbClr val="000000"/>
          </a:solidFill>
          <a:uFillTx/>
          <a:latin typeface="Times New Roman"/>
        </a:defRPr>
      </a:lvl1pPr>
    </p:titleStyle>
    <p:bodyStyle>
      <a:lvl1pPr marL="342900" marR="0" lvl="0" indent="-342900" algn="l" defTabSz="914400" rtl="0" fontAlgn="auto" hangingPunct="0">
        <a:lnSpc>
          <a:spcPct val="100000"/>
        </a:lnSpc>
        <a:spcBef>
          <a:spcPts val="800"/>
        </a:spcBef>
        <a:spcAft>
          <a:spcPts val="0"/>
        </a:spcAft>
        <a:buSzPct val="100000"/>
        <a:buChar char="•"/>
        <a:tabLst/>
        <a:defRPr lang="es-ES" sz="3200" b="0" i="0" u="none" strike="noStrike" kern="1200" cap="none" spc="0" baseline="0">
          <a:solidFill>
            <a:srgbClr val="000000"/>
          </a:solidFill>
          <a:uFillTx/>
          <a:latin typeface="Times New Roman"/>
        </a:defRPr>
      </a:lvl1pPr>
      <a:lvl2pPr marL="742950" marR="0" lvl="1" indent="-285750" algn="l" defTabSz="914400" rtl="0" fontAlgn="auto" hangingPunct="0">
        <a:lnSpc>
          <a:spcPct val="100000"/>
        </a:lnSpc>
        <a:spcBef>
          <a:spcPts val="700"/>
        </a:spcBef>
        <a:spcAft>
          <a:spcPts val="0"/>
        </a:spcAft>
        <a:buSzPct val="100000"/>
        <a:buChar char="–"/>
        <a:tabLst/>
        <a:defRPr lang="es-ES" sz="2800" b="0" i="0" u="none" strike="noStrike" kern="1200" cap="none" spc="0" baseline="0">
          <a:solidFill>
            <a:srgbClr val="000000"/>
          </a:solidFill>
          <a:uFillTx/>
          <a:latin typeface="Times New Roman"/>
        </a:defRPr>
      </a:lvl2pPr>
      <a:lvl3pPr marL="1143000" marR="0" lvl="2" indent="-228600" algn="l" defTabSz="914400" rtl="0" fontAlgn="auto" hangingPunct="0">
        <a:lnSpc>
          <a:spcPct val="100000"/>
        </a:lnSpc>
        <a:spcBef>
          <a:spcPts val="600"/>
        </a:spcBef>
        <a:spcAft>
          <a:spcPts val="0"/>
        </a:spcAft>
        <a:buSzPct val="100000"/>
        <a:buChar char="•"/>
        <a:tabLst/>
        <a:defRPr lang="es-ES" sz="2400" b="0" i="0" u="none" strike="noStrike" kern="1200" cap="none" spc="0" baseline="0">
          <a:solidFill>
            <a:srgbClr val="000000"/>
          </a:solidFill>
          <a:uFillTx/>
          <a:latin typeface="Times New Roman"/>
        </a:defRPr>
      </a:lvl3pPr>
      <a:lvl4pPr marL="1600200" marR="0" lvl="3" indent="-228600" algn="l" defTabSz="914400" rtl="0" fontAlgn="auto" hangingPunct="0">
        <a:lnSpc>
          <a:spcPct val="100000"/>
        </a:lnSpc>
        <a:spcBef>
          <a:spcPts val="500"/>
        </a:spcBef>
        <a:spcAft>
          <a:spcPts val="0"/>
        </a:spcAft>
        <a:buSzPct val="100000"/>
        <a:buChar char="–"/>
        <a:tabLst/>
        <a:defRPr lang="es-ES" sz="2000" b="0" i="0" u="none" strike="noStrike" kern="1200" cap="none" spc="0" baseline="0">
          <a:solidFill>
            <a:srgbClr val="000000"/>
          </a:solidFill>
          <a:uFillTx/>
          <a:latin typeface="Times New Roman"/>
        </a:defRPr>
      </a:lvl4pPr>
      <a:lvl5pPr marL="2057400" marR="0" lvl="4" indent="-228600" algn="l" defTabSz="914400" rtl="0" fontAlgn="auto" hangingPunct="0">
        <a:lnSpc>
          <a:spcPct val="100000"/>
        </a:lnSpc>
        <a:spcBef>
          <a:spcPts val="500"/>
        </a:spcBef>
        <a:spcAft>
          <a:spcPts val="0"/>
        </a:spcAft>
        <a:buSzPct val="100000"/>
        <a:buChar char="»"/>
        <a:tabLst/>
        <a:defRPr lang="es-ES" sz="2000" b="0" i="0" u="none" strike="noStrike" kern="1200" cap="none" spc="0" baseline="0">
          <a:solidFill>
            <a:srgbClr val="000000"/>
          </a:solidFill>
          <a:uFillTx/>
          <a:latin typeface="Times New Roman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>
            <a:extLst>
              <a:ext uri="{FF2B5EF4-FFF2-40B4-BE49-F238E27FC236}">
                <a16:creationId xmlns:a16="http://schemas.microsoft.com/office/drawing/2014/main" id="{A3F5F04E-1CB1-4CF1-9A3E-A9316085AF1E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21841365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3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4.png"/><Relationship Id="rId5" Type="http://schemas.openxmlformats.org/officeDocument/2006/relationships/image" Target="../media/image3.jpeg"/><Relationship Id="rId4" Type="http://schemas.openxmlformats.org/officeDocument/2006/relationships/notesSlide" Target="../notesSlides/notesSlide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.wav"/><Relationship Id="rId1" Type="http://schemas.microsoft.com/office/2007/relationships/media" Target="../media/media2.wav"/><Relationship Id="rId6" Type="http://schemas.openxmlformats.org/officeDocument/2006/relationships/image" Target="../media/image4.png"/><Relationship Id="rId5" Type="http://schemas.openxmlformats.org/officeDocument/2006/relationships/image" Target="../media/image5.jpg"/><Relationship Id="rId4" Type="http://schemas.openxmlformats.org/officeDocument/2006/relationships/notesSlide" Target="../notesSlides/notesSlide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7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12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9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8.png"/><Relationship Id="rId10" Type="http://schemas.openxmlformats.org/officeDocument/2006/relationships/image" Target="../media/image11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1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 name="Slide1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1949A4A3-DC9B-499E-9F5A-F3877B91CC8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09982" y="2375839"/>
            <a:ext cx="4095926" cy="2767705"/>
          </a:xfrm>
          <a:prstGeom prst="rect">
            <a:avLst/>
          </a:prstGeom>
          <a:noFill/>
          <a:ln cap="flat">
            <a:noFill/>
          </a:ln>
        </p:spPr>
      </p:pic>
      <p:sp>
        <p:nvSpPr>
          <p:cNvPr id="3" name="CuadroTexto 3">
            <a:extLst>
              <a:ext uri="{FF2B5EF4-FFF2-40B4-BE49-F238E27FC236}">
                <a16:creationId xmlns:a16="http://schemas.microsoft.com/office/drawing/2014/main" id="{4922C4FB-DA7A-4229-B04D-38AB059C8656}"/>
              </a:ext>
            </a:extLst>
          </p:cNvPr>
          <p:cNvSpPr txBox="1"/>
          <p:nvPr/>
        </p:nvSpPr>
        <p:spPr>
          <a:xfrm>
            <a:off x="0" y="548722"/>
            <a:ext cx="12191996" cy="1569659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1" compatLnSpc="1">
            <a:sp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s-ES" sz="4800" b="1" i="0" u="none" strike="noStrike" kern="1200" cap="none" spc="0" baseline="0">
                <a:solidFill>
                  <a:srgbClr val="FFFFFF"/>
                </a:solidFill>
                <a:uFillTx/>
                <a:latin typeface="Calibri"/>
              </a:rPr>
              <a:t>MI TIERRA</a:t>
            </a:r>
          </a:p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s-ES" sz="4800" b="1" i="0" u="none" strike="noStrike" kern="1200" cap="none" spc="0" baseline="0">
                <a:solidFill>
                  <a:srgbClr val="FFFFFF"/>
                </a:solidFill>
                <a:uFillTx/>
                <a:latin typeface="Calibri"/>
              </a:rPr>
              <a:t>1</a:t>
            </a:r>
          </a:p>
        </p:txBody>
      </p:sp>
      <p:sp>
        <p:nvSpPr>
          <p:cNvPr id="4" name="CuadroTexto 4">
            <a:extLst>
              <a:ext uri="{FF2B5EF4-FFF2-40B4-BE49-F238E27FC236}">
                <a16:creationId xmlns:a16="http://schemas.microsoft.com/office/drawing/2014/main" id="{45BB3CBA-2D95-4F50-A24A-70ADED63B09F}"/>
              </a:ext>
            </a:extLst>
          </p:cNvPr>
          <p:cNvSpPr txBox="1"/>
          <p:nvPr/>
        </p:nvSpPr>
        <p:spPr>
          <a:xfrm>
            <a:off x="0" y="5308850"/>
            <a:ext cx="12073627" cy="830997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1" compatLnSpc="1">
            <a:sp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s-ES" sz="4800" b="1" i="0" u="none" strike="noStrike" kern="1200" cap="none" spc="0" baseline="0">
                <a:solidFill>
                  <a:srgbClr val="FFFFFF"/>
                </a:solidFill>
                <a:uFillTx/>
                <a:latin typeface="Calibri"/>
              </a:rPr>
              <a:t>JOAN MANEL SERRAT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2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3">
            <a:extLst>
              <a:ext uri="{FF2B5EF4-FFF2-40B4-BE49-F238E27FC236}">
                <a16:creationId xmlns:a16="http://schemas.microsoft.com/office/drawing/2014/main" id="{408F13A6-5D58-4AFE-996F-F058D3CECD21}"/>
              </a:ext>
            </a:extLst>
          </p:cNvPr>
          <p:cNvSpPr txBox="1"/>
          <p:nvPr/>
        </p:nvSpPr>
        <p:spPr>
          <a:xfrm>
            <a:off x="6096003" y="1979721"/>
            <a:ext cx="4758427" cy="2585319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just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s-ES" sz="1800" b="0" i="0" u="none" strike="noStrike" kern="0" cap="none" spc="0" baseline="0">
                <a:solidFill>
                  <a:srgbClr val="FFFFFF"/>
                </a:solidFill>
                <a:uFillTx/>
                <a:latin typeface="Calibri" pitchFamily="34"/>
                <a:ea typeface="Times New Roman" pitchFamily="18"/>
                <a:cs typeface="Times New Roman" pitchFamily="18"/>
              </a:rPr>
              <a:t>Joan Manel Serrat, nacido en Barcelona, (Catalunya, España), es un cantautor, compositor, actor, escritor, poeta y músico catalán. Su obra tiene influencias de otros poetas catalanes y españoles. Es uno de los pioneros de lo que se dio en llamar la "Nova Cançó catalana". Serrat es conocido también con los sobrenombres de "El noi del Poble-sec", que es su barrio natal, y el "Nano".</a:t>
            </a:r>
            <a:endParaRPr lang="es-ES" sz="1800" b="0" i="0" u="none" strike="noStrike" kern="1200" cap="none" spc="0" baseline="0">
              <a:solidFill>
                <a:srgbClr val="000000"/>
              </a:solidFill>
              <a:uFillTx/>
              <a:latin typeface="Calibri"/>
            </a:endParaRPr>
          </a:p>
        </p:txBody>
      </p:sp>
      <p:sp>
        <p:nvSpPr>
          <p:cNvPr id="3" name="CuadroTexto 3">
            <a:extLst>
              <a:ext uri="{FF2B5EF4-FFF2-40B4-BE49-F238E27FC236}">
                <a16:creationId xmlns:a16="http://schemas.microsoft.com/office/drawing/2014/main" id="{A515B067-3B9A-40F8-9BB9-8F020133B09E}"/>
              </a:ext>
            </a:extLst>
          </p:cNvPr>
          <p:cNvSpPr txBox="1"/>
          <p:nvPr/>
        </p:nvSpPr>
        <p:spPr>
          <a:xfrm>
            <a:off x="6096003" y="5770485"/>
            <a:ext cx="5658032" cy="400114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1" compatLnSpc="1">
            <a:sp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s-ES" sz="2000" b="0" i="0" u="none" strike="noStrike" kern="1200" cap="none" spc="0" baseline="0">
                <a:solidFill>
                  <a:srgbClr val="FFFFFF"/>
                </a:solidFill>
                <a:uFillTx/>
                <a:latin typeface="Calibri"/>
              </a:rPr>
              <a:t>EN CADA IMAGEN HAY UNA CANCIÓN</a:t>
            </a:r>
            <a:endParaRPr lang="es-ES" sz="2800" b="0" i="0" u="none" strike="noStrike" kern="1200" cap="none" spc="0" baseline="0">
              <a:solidFill>
                <a:srgbClr val="FFFFFF"/>
              </a:solidFill>
              <a:uFillTx/>
              <a:latin typeface="Calibri"/>
            </a:endParaRPr>
          </a:p>
        </p:txBody>
      </p:sp>
      <p:pic>
        <p:nvPicPr>
          <p:cNvPr id="4" name="Imagen 5">
            <a:extLst>
              <a:ext uri="{FF2B5EF4-FFF2-40B4-BE49-F238E27FC236}">
                <a16:creationId xmlns:a16="http://schemas.microsoft.com/office/drawing/2014/main" id="{D64E41F0-CA26-44D8-B8A4-588DE9C0505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36343" y="569799"/>
            <a:ext cx="3537594" cy="5320536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73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00E0390E-D849-4CC8-AA78-D9FAD83720C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3989" y="0"/>
            <a:ext cx="12089099" cy="6858000"/>
          </a:xfrm>
          <a:prstGeom prst="rect">
            <a:avLst/>
          </a:prstGeom>
          <a:noFill/>
          <a:ln cap="flat">
            <a:noFill/>
          </a:ln>
        </p:spPr>
      </p:pic>
      <p:sp>
        <p:nvSpPr>
          <p:cNvPr id="3" name="CuadroTexto 3">
            <a:extLst>
              <a:ext uri="{FF2B5EF4-FFF2-40B4-BE49-F238E27FC236}">
                <a16:creationId xmlns:a16="http://schemas.microsoft.com/office/drawing/2014/main" id="{5D9A3071-0E97-4FE2-BD1E-4A16FDEBDD66}"/>
              </a:ext>
            </a:extLst>
          </p:cNvPr>
          <p:cNvSpPr txBox="1"/>
          <p:nvPr/>
        </p:nvSpPr>
        <p:spPr>
          <a:xfrm>
            <a:off x="3888421" y="6214372"/>
            <a:ext cx="3435656" cy="369335"/>
          </a:xfrm>
          <a:prstGeom prst="rect">
            <a:avLst/>
          </a:prstGeom>
          <a:solidFill>
            <a:srgbClr val="000000"/>
          </a:solidFill>
          <a:ln cap="flat">
            <a:noFill/>
          </a:ln>
        </p:spPr>
        <p:txBody>
          <a:bodyPr vert="horz" wrap="square" lIns="91440" tIns="45720" rIns="91440" bIns="45720" anchor="t" anchorCtr="1" compatLnSpc="1">
            <a:sp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s-ES" sz="1800" b="0" i="0" u="none" strike="noStrike" kern="1200" cap="none" spc="0" baseline="0">
                <a:solidFill>
                  <a:srgbClr val="FFFFFF"/>
                </a:solidFill>
                <a:uFillTx/>
                <a:latin typeface="Calibri"/>
              </a:rPr>
              <a:t>Tema - </a:t>
            </a:r>
            <a:r>
              <a:rPr lang="pt-BR" sz="1800" b="0" i="0" u="none" strike="noStrike" kern="1200" cap="none" spc="0" baseline="0">
                <a:solidFill>
                  <a:srgbClr val="FFFFFF"/>
                </a:solidFill>
                <a:uFillTx/>
                <a:latin typeface="Calibri"/>
              </a:rPr>
              <a:t>Ara que tinc vint anys</a:t>
            </a:r>
            <a:endParaRPr lang="es-ES" sz="1800" b="0" i="0" u="none" strike="noStrike" kern="1200" cap="none" spc="0" baseline="0">
              <a:solidFill>
                <a:srgbClr val="FFFFFF"/>
              </a:solidFill>
              <a:uFillTx/>
              <a:latin typeface="Calibri"/>
            </a:endParaRPr>
          </a:p>
        </p:txBody>
      </p:sp>
      <p:pic>
        <p:nvPicPr>
          <p:cNvPr id="4" name="Ara que tinc vint anys">
            <a:extLst>
              <a:ext uri="{FF2B5EF4-FFF2-40B4-BE49-F238E27FC236}">
                <a16:creationId xmlns:a16="http://schemas.microsoft.com/office/drawing/2014/main" id="{2A6F81B1-613F-470F-81D1-D6C856594F5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-444873" y="3927137"/>
            <a:ext cx="406395" cy="406395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75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98DA4AAC-9A3B-434E-BA90-3776D253020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-8604"/>
            <a:ext cx="12086758" cy="6866604"/>
          </a:xfrm>
          <a:prstGeom prst="rect">
            <a:avLst/>
          </a:prstGeom>
          <a:noFill/>
          <a:ln cap="flat">
            <a:noFill/>
          </a:ln>
        </p:spPr>
      </p:pic>
      <p:sp>
        <p:nvSpPr>
          <p:cNvPr id="3" name="CuadroTexto 3">
            <a:extLst>
              <a:ext uri="{FF2B5EF4-FFF2-40B4-BE49-F238E27FC236}">
                <a16:creationId xmlns:a16="http://schemas.microsoft.com/office/drawing/2014/main" id="{A534E892-BCF6-4626-909E-736FBF253C16}"/>
              </a:ext>
            </a:extLst>
          </p:cNvPr>
          <p:cNvSpPr txBox="1"/>
          <p:nvPr/>
        </p:nvSpPr>
        <p:spPr>
          <a:xfrm>
            <a:off x="3888421" y="6214372"/>
            <a:ext cx="3435656" cy="369335"/>
          </a:xfrm>
          <a:prstGeom prst="rect">
            <a:avLst/>
          </a:prstGeom>
          <a:solidFill>
            <a:srgbClr val="000000"/>
          </a:solidFill>
          <a:ln cap="flat">
            <a:noFill/>
          </a:ln>
        </p:spPr>
        <p:txBody>
          <a:bodyPr vert="horz" wrap="square" lIns="91440" tIns="45720" rIns="91440" bIns="45720" anchor="t" anchorCtr="1" compatLnSpc="1">
            <a:sp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s-ES" sz="1800" b="0" i="0" u="none" strike="noStrike" kern="1200" cap="none" spc="0" baseline="0">
                <a:solidFill>
                  <a:srgbClr val="FFFFFF"/>
                </a:solidFill>
                <a:uFillTx/>
                <a:latin typeface="Calibri"/>
              </a:rPr>
              <a:t>Tema - Balada per a un trobador</a:t>
            </a:r>
          </a:p>
        </p:txBody>
      </p:sp>
      <p:pic>
        <p:nvPicPr>
          <p:cNvPr id="4" name="Balada per a un trobador">
            <a:extLst>
              <a:ext uri="{FF2B5EF4-FFF2-40B4-BE49-F238E27FC236}">
                <a16:creationId xmlns:a16="http://schemas.microsoft.com/office/drawing/2014/main" id="{BBC5CC64-1386-45E3-964A-1C7F5D09580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-570146" y="4362145"/>
            <a:ext cx="406395" cy="406395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 name="Slide72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>
            <a:extLst>
              <a:ext uri="{FF2B5EF4-FFF2-40B4-BE49-F238E27FC236}">
                <a16:creationId xmlns:a16="http://schemas.microsoft.com/office/drawing/2014/main" id="{C54589A6-48EB-4DA4-8596-5389803A6592}"/>
              </a:ext>
            </a:extLst>
          </p:cNvPr>
          <p:cNvSpPr txBox="1">
            <a:spLocks noGrp="1"/>
          </p:cNvSpPr>
          <p:nvPr>
            <p:ph type="subTitle" idx="1"/>
          </p:nvPr>
        </p:nvSpPr>
        <p:spPr>
          <a:xfrm>
            <a:off x="2927351" y="5734046"/>
            <a:ext cx="6400800" cy="815973"/>
          </a:xfrm>
        </p:spPr>
        <p:txBody>
          <a:bodyPr/>
          <a:lstStyle/>
          <a:p>
            <a:pPr lvl="0" hangingPunct="1"/>
            <a:r>
              <a:rPr lang="es-ES" b="1">
                <a:solidFill>
                  <a:srgbClr val="FFFFFF"/>
                </a:solidFill>
                <a:latin typeface="Sylfaen" pitchFamily="18"/>
              </a:rPr>
              <a:t>VICTOR NOVELLÓN</a:t>
            </a:r>
          </a:p>
          <a:p>
            <a:pPr lvl="0" hangingPunct="1">
              <a:spcBef>
                <a:spcPts val="300"/>
              </a:spcBef>
            </a:pPr>
            <a:endParaRPr lang="es-ES" sz="1400" b="1">
              <a:solidFill>
                <a:srgbClr val="FFCC66"/>
              </a:solidFill>
              <a:latin typeface="Sylfaen" pitchFamily="18"/>
            </a:endParaRPr>
          </a:p>
        </p:txBody>
      </p:sp>
      <p:pic>
        <p:nvPicPr>
          <p:cNvPr id="3" name="Picture 3">
            <a:extLst>
              <a:ext uri="{FF2B5EF4-FFF2-40B4-BE49-F238E27FC236}">
                <a16:creationId xmlns:a16="http://schemas.microsoft.com/office/drawing/2014/main" id="{55472FA9-73A2-4415-858B-3B2963F95B10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3359148" y="1916116"/>
            <a:ext cx="5426077" cy="3621088"/>
          </a:xfrm>
          <a:prstGeom prst="rect">
            <a:avLst/>
          </a:prstGeom>
          <a:noFill/>
          <a:ln w="38103" cap="flat">
            <a:solidFill>
              <a:srgbClr val="FFCC00"/>
            </a:solidFill>
            <a:prstDash val="solid"/>
            <a:miter/>
          </a:ln>
        </p:spPr>
      </p:pic>
      <p:sp>
        <p:nvSpPr>
          <p:cNvPr id="4" name="Text Box 4">
            <a:extLst>
              <a:ext uri="{FF2B5EF4-FFF2-40B4-BE49-F238E27FC236}">
                <a16:creationId xmlns:a16="http://schemas.microsoft.com/office/drawing/2014/main" id="{2B1F03F1-561D-412B-80ED-733A04B0A910}"/>
              </a:ext>
            </a:extLst>
          </p:cNvPr>
          <p:cNvSpPr txBox="1"/>
          <p:nvPr/>
        </p:nvSpPr>
        <p:spPr>
          <a:xfrm>
            <a:off x="2063745" y="692145"/>
            <a:ext cx="8135938" cy="946147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1" compatLnSpc="1">
            <a:sp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s-ES" sz="2800" b="1" i="0" u="none" strike="noStrike" kern="1200" cap="none" spc="0" baseline="0">
                <a:solidFill>
                  <a:srgbClr val="FFFFFF"/>
                </a:solidFill>
                <a:uFillTx/>
                <a:latin typeface="Sylfaen" pitchFamily="18"/>
              </a:rPr>
              <a:t>GRACIAS POR TU VISITA</a:t>
            </a:r>
          </a:p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s-ES" sz="2800" b="1" i="0" u="none" strike="noStrike" kern="1200" cap="none" spc="0" baseline="0">
                <a:solidFill>
                  <a:srgbClr val="FFFFFF"/>
                </a:solidFill>
                <a:uFillTx/>
                <a:latin typeface="Sylfaen" pitchFamily="18"/>
              </a:rPr>
              <a:t>Y QUE TENGAS UN BUEN DÍA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>
            <a:extLst>
              <a:ext uri="{FF2B5EF4-FFF2-40B4-BE49-F238E27FC236}">
                <a16:creationId xmlns:a16="http://schemas.microsoft.com/office/drawing/2014/main" id="{4683CC37-6DE4-4200-B73D-383714E5436B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101" name="Rectangle 5">
            <a:extLst>
              <a:ext uri="{FF2B5EF4-FFF2-40B4-BE49-F238E27FC236}">
                <a16:creationId xmlns:a16="http://schemas.microsoft.com/office/drawing/2014/main" id="{D65DAD89-7B72-4584-992B-A2B8C3B6318C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altLang="es-ES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103" name="Picture 7">
            <a:hlinkClick r:id="rId2"/>
            <a:extLst>
              <a:ext uri="{FF2B5EF4-FFF2-40B4-BE49-F238E27FC236}">
                <a16:creationId xmlns:a16="http://schemas.microsoft.com/office/drawing/2014/main" id="{06D2D5F7-8484-4A8E-AE93-B036E8A8A1F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>
            <a:extLst>
              <a:ext uri="{FF2B5EF4-FFF2-40B4-BE49-F238E27FC236}">
                <a16:creationId xmlns:a16="http://schemas.microsoft.com/office/drawing/2014/main" id="{B2445FA6-3149-4999-92DF-99885A36B9D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altLang="es-ES" sz="6000" b="1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¿Te ha gustado?</a:t>
            </a:r>
            <a:r>
              <a:rPr lang="es-ES" altLang="es-ES" sz="48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 </a:t>
            </a:r>
            <a:br>
              <a:rPr lang="es-ES" altLang="es-ES" sz="48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</a:br>
            <a:r>
              <a:rPr lang="es-ES" altLang="es-ES" sz="44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Puedes ver más entrando </a:t>
            </a:r>
            <a:br>
              <a:rPr lang="es-ES" altLang="es-ES" sz="44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</a:br>
            <a:r>
              <a:rPr lang="es-ES" altLang="es-ES" sz="4400" b="1">
                <a:solidFill>
                  <a:srgbClr val="40F903"/>
                </a:solidFill>
                <a:latin typeface="Kristen ITC" panose="03050502040202030202" pitchFamily="66" charset="0"/>
                <a:cs typeface="Arial" panose="020B0604020202020204" pitchFamily="34" charset="0"/>
                <a:hlinkClick r:id="rId2"/>
              </a:rPr>
              <a:t>Aquí</a:t>
            </a:r>
            <a:endParaRPr lang="es-ES" altLang="es-ES" sz="4400" b="1">
              <a:solidFill>
                <a:srgbClr val="40F903"/>
              </a:solidFill>
              <a:latin typeface="Kristen ITC" panose="03050502040202030202" pitchFamily="66" charset="0"/>
              <a:cs typeface="Arial" panose="020B0604020202020204" pitchFamily="34" charset="0"/>
            </a:endParaRPr>
          </a:p>
        </p:txBody>
      </p:sp>
      <p:sp>
        <p:nvSpPr>
          <p:cNvPr id="4107" name="Text Box 11">
            <a:extLst>
              <a:ext uri="{FF2B5EF4-FFF2-40B4-BE49-F238E27FC236}">
                <a16:creationId xmlns:a16="http://schemas.microsoft.com/office/drawing/2014/main" id="{2F9B0961-EEB7-4C3B-9A14-8870D354C03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altLang="es-ES" b="1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Además puedes recibir powerpoints en tu correo electrónico suscribiéndote aquí:</a:t>
            </a:r>
            <a:r>
              <a:rPr lang="es-ES_tradnl" altLang="es-ES" b="1">
                <a:solidFill>
                  <a:srgbClr val="0066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altLang="es-ES" b="1">
              <a:solidFill>
                <a:srgbClr val="0066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106" name="Picture 10">
            <a:hlinkClick r:id="rId4"/>
            <a:extLst>
              <a:ext uri="{FF2B5EF4-FFF2-40B4-BE49-F238E27FC236}">
                <a16:creationId xmlns:a16="http://schemas.microsoft.com/office/drawing/2014/main" id="{C2399157-F1B8-4B21-9A35-1CC63E70C5E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>
            <a:extLst>
              <a:ext uri="{FF2B5EF4-FFF2-40B4-BE49-F238E27FC236}">
                <a16:creationId xmlns:a16="http://schemas.microsoft.com/office/drawing/2014/main" id="{D6D46771-6B1C-45A1-8DC5-758AC94AD29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>
            <a:hlinkClick r:id="rId7"/>
            <a:extLst>
              <a:ext uri="{FF2B5EF4-FFF2-40B4-BE49-F238E27FC236}">
                <a16:creationId xmlns:a16="http://schemas.microsoft.com/office/drawing/2014/main" id="{2634ADB8-F8D8-405A-AAAB-B5BA4CD1ADA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>
            <a:hlinkClick r:id="rId9"/>
            <a:extLst>
              <a:ext uri="{FF2B5EF4-FFF2-40B4-BE49-F238E27FC236}">
                <a16:creationId xmlns:a16="http://schemas.microsoft.com/office/drawing/2014/main" id="{EDB0E923-55CB-41E0-B9BF-37E1E4FB59D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>
            <a:hlinkClick r:id="rId11"/>
            <a:extLst>
              <a:ext uri="{FF2B5EF4-FFF2-40B4-BE49-F238E27FC236}">
                <a16:creationId xmlns:a16="http://schemas.microsoft.com/office/drawing/2014/main" id="{E38D91F3-CDE9-4577-BFD3-DC0BF7B4DC4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>
            <a:hlinkClick r:id="rId13"/>
            <a:extLst>
              <a:ext uri="{FF2B5EF4-FFF2-40B4-BE49-F238E27FC236}">
                <a16:creationId xmlns:a16="http://schemas.microsoft.com/office/drawing/2014/main" id="{1550E44B-A38C-40A5-A110-8783280F720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13100446"/>
      </p:ext>
    </p:extLst>
  </p:cSld>
  <p:clrMapOvr>
    <a:masterClrMapping/>
  </p:clrMapOvr>
  <p:transition spd="slow">
    <p:fade thruBlk="1"/>
  </p:transition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Diseño predeterminado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1_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183</TotalTime>
  <Words>146</Words>
  <Application>Microsoft Office PowerPoint</Application>
  <PresentationFormat>Panorámica</PresentationFormat>
  <Paragraphs>15</Paragraphs>
  <Slides>6</Slides>
  <Notes>3</Notes>
  <HiddenSlides>0</HiddenSlides>
  <MMClips>2</MMClips>
  <ScaleCrop>false</ScaleCrop>
  <HeadingPairs>
    <vt:vector size="6" baseType="variant">
      <vt:variant>
        <vt:lpstr>Fuentes usadas</vt:lpstr>
      </vt:variant>
      <vt:variant>
        <vt:i4>6</vt:i4>
      </vt:variant>
      <vt:variant>
        <vt:lpstr>Tema</vt:lpstr>
      </vt:variant>
      <vt:variant>
        <vt:i4>3</vt:i4>
      </vt:variant>
      <vt:variant>
        <vt:lpstr>Títulos de diapositiva</vt:lpstr>
      </vt:variant>
      <vt:variant>
        <vt:i4>6</vt:i4>
      </vt:variant>
    </vt:vector>
  </HeadingPairs>
  <TitlesOfParts>
    <vt:vector size="15" baseType="lpstr">
      <vt:lpstr>Arial</vt:lpstr>
      <vt:lpstr>Calibri</vt:lpstr>
      <vt:lpstr>Calibri Light</vt:lpstr>
      <vt:lpstr>Kristen ITC</vt:lpstr>
      <vt:lpstr>Sylfaen</vt:lpstr>
      <vt:lpstr>Times New Roman</vt:lpstr>
      <vt:lpstr>Tema de Office</vt:lpstr>
      <vt:lpstr>Diseño predeterminado</vt:lpstr>
      <vt:lpstr>1_Diseño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Víctor Novellón</dc:creator>
  <cp:lastModifiedBy>Víctor Novellón</cp:lastModifiedBy>
  <cp:revision>1</cp:revision>
  <dcterms:created xsi:type="dcterms:W3CDTF">2020-03-24T18:51:46Z</dcterms:created>
  <dcterms:modified xsi:type="dcterms:W3CDTF">2021-01-07T15:16:12Z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