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  <p:sldMasterId id="2147483828" r:id="rId2"/>
    <p:sldMasterId id="2147483840" r:id="rId3"/>
  </p:sldMasterIdLst>
  <p:notesMasterIdLst>
    <p:notesMasterId r:id="rId19"/>
  </p:notesMasterIdLst>
  <p:sldIdLst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78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jzyIks4prkELktqy9UI9w==" hashData="nkXJlMPi6UDov1rXRPed6pj84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DCC7EB-4471-47C3-A2BC-7650EDCA92F7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87AC5-468C-41B4-AB1E-2890F02962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9709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430D7-BC8A-4DE1-883A-A448033110AE}" type="slidenum">
              <a:rPr lang="es-MX" smtClean="0">
                <a:solidFill>
                  <a:prstClr val="black"/>
                </a:solidFill>
              </a:rPr>
              <a:pPr/>
              <a:t>8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860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042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19988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2997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76058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4046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72944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55378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87733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95819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55095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578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191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3978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506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183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200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4188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8204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773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7252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8799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355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547625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570709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776790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004408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468750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674292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90505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636786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830322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323380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418316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Texturizer/>
                    </a14:imgEffect>
                    <a14:imgEffect>
                      <a14:sharpenSoften amount="75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9F551EB-708E-4185-9B82-A5A03B515898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21/03/2015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89760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2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11" Type="http://schemas.openxmlformats.org/officeDocument/2006/relationships/image" Target="../media/image2.jpeg"/><Relationship Id="rId5" Type="http://schemas.microsoft.com/office/2007/relationships/hdphoto" Target="../media/hdphoto3.wdp"/><Relationship Id="rId10" Type="http://schemas.openxmlformats.org/officeDocument/2006/relationships/image" Target="../media/image7.jpeg"/><Relationship Id="rId4" Type="http://schemas.openxmlformats.org/officeDocument/2006/relationships/image" Target="../media/image4.png"/><Relationship Id="rId9" Type="http://schemas.microsoft.com/office/2007/relationships/hdphoto" Target="../media/hdphoto5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hdphoto" Target="../media/hdphoto8.wdp"/><Relationship Id="rId18" Type="http://schemas.openxmlformats.org/officeDocument/2006/relationships/image" Target="../media/image6.png"/><Relationship Id="rId3" Type="http://schemas.openxmlformats.org/officeDocument/2006/relationships/image" Target="../media/image10.jpeg"/><Relationship Id="rId21" Type="http://schemas.microsoft.com/office/2007/relationships/hdphoto" Target="../media/hdphoto10.wdp"/><Relationship Id="rId7" Type="http://schemas.microsoft.com/office/2007/relationships/hdphoto" Target="../media/hdphoto2.wdp"/><Relationship Id="rId12" Type="http://schemas.openxmlformats.org/officeDocument/2006/relationships/image" Target="../media/image14.png"/><Relationship Id="rId17" Type="http://schemas.microsoft.com/office/2007/relationships/hdphoto" Target="../media/hdphoto9.wdp"/><Relationship Id="rId2" Type="http://schemas.openxmlformats.org/officeDocument/2006/relationships/image" Target="../media/image11.jpeg"/><Relationship Id="rId16" Type="http://schemas.openxmlformats.org/officeDocument/2006/relationships/image" Target="../media/image15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11" Type="http://schemas.microsoft.com/office/2007/relationships/hdphoto" Target="../media/hdphoto7.wdp"/><Relationship Id="rId5" Type="http://schemas.microsoft.com/office/2007/relationships/hdphoto" Target="../media/hdphoto6.wdp"/><Relationship Id="rId15" Type="http://schemas.microsoft.com/office/2007/relationships/hdphoto" Target="../media/hdphoto4.wdp"/><Relationship Id="rId10" Type="http://schemas.openxmlformats.org/officeDocument/2006/relationships/image" Target="../media/image13.png"/><Relationship Id="rId19" Type="http://schemas.microsoft.com/office/2007/relationships/hdphoto" Target="../media/hdphoto5.wdp"/><Relationship Id="rId4" Type="http://schemas.openxmlformats.org/officeDocument/2006/relationships/image" Target="../media/image12.png"/><Relationship Id="rId9" Type="http://schemas.microsoft.com/office/2007/relationships/hdphoto" Target="../media/hdphoto3.wdp"/><Relationship Id="rId1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8.jpeg"/><Relationship Id="rId7" Type="http://schemas.microsoft.com/office/2007/relationships/hdphoto" Target="../media/hdphoto6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0.png"/><Relationship Id="rId5" Type="http://schemas.microsoft.com/office/2007/relationships/hdphoto" Target="../media/hdphoto11.wdp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12.wdp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13.wdp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 rot="21052838">
            <a:off x="567360" y="300856"/>
            <a:ext cx="5688632" cy="262190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996600"/>
                </a:solidFill>
                <a:effectLst>
                  <a:outerShdw blurRad="50800" dist="50800" dir="5400000" algn="tl">
                    <a:srgbClr val="FFFF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anose="04020705040A02060702" pitchFamily="82" charset="0"/>
              </a:rPr>
              <a:t>Mi </a:t>
            </a:r>
            <a:r>
              <a:rPr lang="es-ES" sz="5400" b="1" dirty="0">
                <a:ln w="11430"/>
                <a:solidFill>
                  <a:srgbClr val="996600"/>
                </a:solidFill>
                <a:effectLst>
                  <a:outerShdw blurRad="50800" dist="50800" dir="5400000" algn="tl">
                    <a:srgbClr val="FFFF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oración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50800" dir="5400000" algn="tl">
                  <a:srgbClr val="FFFF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Picture 9" descr="E:\MAILS\Joe photo\10411085_867184113306808_841693767054830033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044846"/>
            <a:ext cx="4536504" cy="4480498"/>
          </a:xfrm>
          <a:prstGeom prst="ellipse">
            <a:avLst/>
          </a:prstGeom>
          <a:noFill/>
          <a:ln w="317500" cap="rnd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>
            <a:innerShdw blurRad="190500" dist="50800" dir="2700000">
              <a:prstClr val="black">
                <a:alpha val="50000"/>
              </a:prstClr>
            </a:innerShdw>
            <a:softEdge rad="12700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</p:spTree>
    <p:extLst>
      <p:ext uri="{BB962C8B-B14F-4D97-AF65-F5344CB8AC3E}">
        <p14:creationId xmlns:p14="http://schemas.microsoft.com/office/powerpoint/2010/main" val="80690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circle/>
        <p:sndAc>
          <p:stSnd>
            <p:snd r:embed="rId2" name="Gabriel's - Mi oracióm-1 Eaglenest.wav"/>
          </p:stSnd>
        </p:sndAc>
      </p:transition>
    </mc:Choice>
    <mc:Fallback>
      <p:transition spd="slow" advTm="0">
        <p:circle/>
        <p:sndAc>
          <p:stSnd>
            <p:snd r:embed="rId2" name="Gabriel's - Mi oracióm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6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capiA\Desktop\_23-214750103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36439"/>
            <a:ext cx="838845" cy="79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capiA\Desktop\_23-2147501036 - copia (3)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064715"/>
            <a:ext cx="712937" cy="73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capiA\Desktop\_23-2147501036 - copia (2)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829" y="4869160"/>
            <a:ext cx="838845" cy="82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C:\Users\capiA\Desktop\_23-2147501036 - copia (5)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056" y="1135346"/>
            <a:ext cx="992000" cy="91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MAILS\Joe photo\995035_714113102018976_7037457905505022180_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92010"/>
            <a:ext cx="7158216" cy="4841246"/>
          </a:xfrm>
          <a:prstGeom prst="rect">
            <a:avLst/>
          </a:prstGeom>
          <a:noFill/>
          <a:effectLst>
            <a:glow rad="4572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9" descr="E:\MAILS\Joe photo\10411085_867184113306808_8416937670548300338_n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044846"/>
            <a:ext cx="4536504" cy="4480498"/>
          </a:xfrm>
          <a:prstGeom prst="ellipse">
            <a:avLst/>
          </a:prstGeom>
          <a:noFill/>
          <a:ln w="317500" cap="rnd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>
            <a:innerShdw blurRad="190500" dist="50800" dir="2700000">
              <a:prstClr val="black">
                <a:alpha val="50000"/>
              </a:prstClr>
            </a:innerShdw>
            <a:softEdge rad="12700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  <p:sp>
        <p:nvSpPr>
          <p:cNvPr id="10" name="9 Rectángulo"/>
          <p:cNvSpPr/>
          <p:nvPr/>
        </p:nvSpPr>
        <p:spPr>
          <a:xfrm rot="21052838">
            <a:off x="567360" y="300856"/>
            <a:ext cx="5688632" cy="262190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996600"/>
                </a:solidFill>
                <a:effectLst>
                  <a:outerShdw blurRad="50800" dist="50800" dir="5400000" algn="tl">
                    <a:srgbClr val="FFFF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anose="04020705040A02060702" pitchFamily="82" charset="0"/>
              </a:rPr>
              <a:t>Mi </a:t>
            </a:r>
            <a:r>
              <a:rPr lang="es-ES" sz="5400" b="1" dirty="0">
                <a:ln w="11430"/>
                <a:solidFill>
                  <a:srgbClr val="996600"/>
                </a:solidFill>
                <a:effectLst>
                  <a:outerShdw blurRad="50800" dist="50800" dir="5400000" algn="tl">
                    <a:srgbClr val="FFFF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oración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50800" dir="5400000" algn="tl">
                  <a:srgbClr val="FFFF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88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1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2.77778E-6 1.94265E-6 C 0.12969 1.94265E-6 0.23559 0.12303 0.23559 0.27544 C 0.23559 0.42715 0.12969 0.55065 -2.77778E-6 0.55065 C -0.12968 0.55065 -0.23489 0.42715 -0.23489 0.27544 C -0.23489 0.12303 -0.12968 1.94265E-6 -2.77778E-6 1.94265E-6 Z " pathEditMode="fixed" rAng="0" ptsTypes="fffff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2752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208 0.00046 C 0.00121 -0.14963 0.10764 -0.27359 0.23802 -0.27359 C 0.36805 -0.27266 0.47326 -0.14986 0.47326 0.00046 C 0.47326 0.15194 0.3677 0.27359 0.23854 0.27359 C 0.10764 0.27359 0.00121 0.15194 0.00208 0.00046 Z " pathEditMode="fixed" rAng="16200000" ptsTypes="fffff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24" y="-4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38889E-6 -1.26735E-6 C 0.00122 0.15379 -0.10417 0.28053 -0.23298 0.28053 C -0.36111 0.2796 -0.46423 0.15403 -0.46423 -1.26735E-6 C -0.46423 -0.15495 -0.36076 -0.27868 -0.23351 -0.27868 C -0.10417 -0.27868 0.00122 -0.15495 -1.38889E-6 -1.26735E-6 Z " pathEditMode="fixed" rAng="5400000" ptsTypes="fffff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60" y="93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66667E-6 4.53284E-7 C -0.12969 4.53284E-7 -0.23559 -0.12303 -0.23559 -0.27544 C -0.23559 -0.42715 -0.12969 -0.55065 -1.66667E-6 -0.55065 C 0.12969 -0.55065 0.2349 -0.42715 0.2349 -0.27544 C 0.2349 -0.12303 0.12969 4.53284E-7 -1.66667E-6 4.53284E-7 Z " pathEditMode="fixed" rAng="10800000" ptsTypes="fffff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27521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100"/>
                            </p:stCondLst>
                            <p:childTnLst>
                              <p:par>
                                <p:cTn id="4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2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E:\MAILS\Joe photo\10390106_714113758685577_693397256413110426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6"/>
            <a:ext cx="7296811" cy="5472608"/>
          </a:xfrm>
          <a:prstGeom prst="rect">
            <a:avLst/>
          </a:prstGeom>
          <a:noFill/>
          <a:effectLst>
            <a:glow rad="4445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MAILS\Joe photo\995035_714113102018976_703745790550502218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92010"/>
            <a:ext cx="7158216" cy="4841246"/>
          </a:xfrm>
          <a:prstGeom prst="rect">
            <a:avLst/>
          </a:prstGeom>
          <a:noFill/>
          <a:effectLst>
            <a:glow rad="4572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1" descr="E:\MAILS\Emails\Fondos\Grecas\bar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8784976" cy="29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1" descr="E:\MAILS\Emails\Fondos\Grecas\bar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74798"/>
            <a:ext cx="8784976" cy="29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957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50"/>
                            </p:stCondLst>
                            <p:childTnLst>
                              <p:par>
                                <p:cTn id="2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2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E:\MAILS\Joe photo\10390106_714113758685577_693397256413110426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6"/>
            <a:ext cx="7296811" cy="5472608"/>
          </a:xfrm>
          <a:prstGeom prst="rect">
            <a:avLst/>
          </a:prstGeom>
          <a:noFill/>
          <a:effectLst>
            <a:glow rad="4445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1" descr="E:\MAILS\Emails\Fondos\Grecas\b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74798"/>
            <a:ext cx="8784976" cy="29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1" descr="E:\MAILS\Emails\Fondos\Grecas\b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74798"/>
            <a:ext cx="8784976" cy="29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E:\MAILS\Joe photo\10369583_714112408685712_453971618992018567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357" y="707132"/>
            <a:ext cx="3634843" cy="5448008"/>
          </a:xfrm>
          <a:prstGeom prst="rect">
            <a:avLst/>
          </a:prstGeom>
          <a:noFill/>
          <a:effectLst>
            <a:glow rad="444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0974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250"/>
                            </p:stCondLst>
                            <p:childTnLst>
                              <p:par>
                                <p:cTn id="2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2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FFF200"/>
            </a:gs>
            <a:gs pos="0">
              <a:srgbClr val="FF0000"/>
            </a:gs>
            <a:gs pos="86000">
              <a:srgbClr val="FFB152"/>
            </a:gs>
            <a:gs pos="15000">
              <a:srgbClr val="FFA95B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E:\MAILS\Joe photo\10390229_714113618685591_511326653445618688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73" y="548680"/>
            <a:ext cx="7680854" cy="5760640"/>
          </a:xfrm>
          <a:prstGeom prst="rect">
            <a:avLst/>
          </a:prstGeom>
          <a:noFill/>
          <a:effectLst>
            <a:glow rad="457200">
              <a:srgbClr val="FFFF00">
                <a:alpha val="4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E:\MAILS\Joe photo\10369583_714112408685712_453971618992018567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357" y="707132"/>
            <a:ext cx="3634843" cy="5448008"/>
          </a:xfrm>
          <a:prstGeom prst="rect">
            <a:avLst/>
          </a:prstGeom>
          <a:noFill/>
          <a:effectLst>
            <a:glow rad="444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3" descr="E:\MAILS\Emails\Fondos\Grecas\a37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3717" b="100000" l="17257" r="8539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76872"/>
            <a:ext cx="231218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1" descr="C:\Users\capiA\Desktop\_23-2147501036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1029899" cy="97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capiA\Desktop\_23-2147501036 - copia (3)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270" y="4736621"/>
            <a:ext cx="894010" cy="924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capiA\Desktop\_23-2147501036 (2)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66370">
            <a:off x="2339752" y="1412776"/>
            <a:ext cx="839126" cy="82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capiA\Desktop\_23-2147501036 (2) - copia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22067">
            <a:off x="5960145" y="1412776"/>
            <a:ext cx="772095" cy="803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7" descr="C:\Users\capiA\Desktop\_23-2147501036 - copia (2)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029084"/>
            <a:ext cx="838845" cy="82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9" descr="C:\Users\capiA\Desktop\_23-2147501036 (3) - copia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958" y="2924944"/>
            <a:ext cx="942778" cy="948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C:\Users\capiA\Desktop\_23-2147501036 - copia (5).jp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531136"/>
            <a:ext cx="995487" cy="92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capiA\Desktop\_23-2147501036 - copia (4).jp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695" y="810054"/>
            <a:ext cx="988608" cy="96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7490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0 -3.51526E-7 C 0.16892 -3.51526E-7 0.30712 0.15379 0.30712 0.34459 C 0.30712 0.53469 0.16892 0.68918 0 0.68918 C -0.16944 0.68918 -0.30712 0.53469 -0.30712 0.34459 C -0.30712 0.15379 -0.16944 -3.51526E-7 0 -3.51526E-7 Z " pathEditMode="relative" rAng="0" ptsTypes="fffff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445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5E-6 -4.49584E-6 C 0.11771 0.14547 0.12952 0.38784 0.02395 0.54117 C -0.08177 0.69196 -0.26424 0.69612 -0.38212 0.55111 C -0.50105 0.40472 -0.51129 0.16282 -0.40556 0.01064 C -0.30018 -0.1413 -0.11858 -0.14569 5E-6 -4.49584E-6 Z " pathEditMode="relative" rAng="2565817" ptsTypes="fffff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80" y="2759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0.00382 -0.03423 C 0.01719 0.15078 -0.09236 0.32678 -0.2474 0.35846 C -0.40278 0.39038 -0.54601 0.26434 -0.56736 0.07932 C -0.58733 -0.10384 -0.47865 -0.2759 -0.32378 -0.31244 C -0.16753 -0.3439 -0.02448 -0.21971 -0.00382 -0.03423 Z " pathEditMode="relative" rAng="4883362" ptsTypes="fffff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42" y="5735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0.01093 0.00069 C 0.09566 -0.17322 0.05468 -0.40957 -0.08177 -0.52752 C -0.21823 -0.64477 -0.39723 -0.59944 -0.48351 -0.42623 C -0.56771 -0.25231 -0.525 -0.01642 -0.38872 0.10153 C -0.25105 0.2204 -0.07361 0.17484 0.01093 0.00069 Z " pathEditMode="relative" rAng="-25022283" ptsTypes="fffff">
                                      <p:cBhvr>
                                        <p:cTn id="54" dur="5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-21415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4.44444E-6 -2.96022E-6 C 0.16892 -2.96022E-6 0.30711 -0.15587 0.30711 -0.34921 C 0.30711 -0.54209 0.16892 -0.69842 4.44444E-6 -0.69842 C -0.16945 -0.69842 -0.30712 -0.54209 -0.30712 -0.34921 C -0.30712 -0.15587 -0.16945 -2.96022E-6 4.44444E-6 -2.96022E-6 Z " pathEditMode="relative" rAng="0" ptsTypes="fffff">
                                      <p:cBhvr>
                                        <p:cTn id="64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92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7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3.05556E-6 -2.95097E-6 C 0.08628 0.17854 0.26666 0.22965 0.40225 0.11309 C 0.53819 -0.00347 0.57691 -0.24329 0.49027 -0.42137 C 0.40416 -0.60037 0.22448 -0.65125 0.08854 -0.53446 C -0.04723 -0.4179 -0.08681 -0.179 3.05556E-6 -2.95097E-6 Z " pathEditMode="relative" rAng="3434412" ptsTypes="fffff">
                                      <p:cBhvr>
                                        <p:cTn id="74" dur="5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31" y="-21068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3.88889E-6 3.12673E-6 C 0.00921 0.19704 0.15243 0.34528 0.31841 0.3314 C 0.48525 0.31753 0.61198 0.145 0.60382 -0.0525 C 0.59271 -0.24746 0.45052 -0.39131 0.28386 -0.38275 C 0.11667 -0.36772 -0.01007 -0.19774 -3.88889E-6 3.12673E-6 Z " pathEditMode="relative" rAng="5180777" ptsTypes="fffff">
                                      <p:cBhvr>
                                        <p:cTn id="84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74" y="-2544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0.02605 0.03284 C -0.12344 0.23265 -0.09219 0.4889 0.04253 0.61147 C 0.17673 0.72756 0.36562 0.66003 0.4625 0.46207 C 0.56128 0.26063 0.53073 0.00023 0.39479 -0.11425 C 0.25902 -0.23358 0.07083 -0.16652 -0.02605 0.03284 Z " pathEditMode="relative" rAng="-24229102" ptsTypes="fffff">
                                      <p:cBhvr>
                                        <p:cTn id="94" dur="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66" y="212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250"/>
                            </p:stCondLst>
                            <p:childTnLst>
                              <p:par>
                                <p:cTn id="9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75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E:\MAILS\Joe photo\10390229_714113618685591_511326653445618688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73" y="548680"/>
            <a:ext cx="7680854" cy="5760640"/>
          </a:xfrm>
          <a:prstGeom prst="rect">
            <a:avLst/>
          </a:prstGeom>
          <a:noFill/>
          <a:effectLst>
            <a:glow rad="457200">
              <a:srgbClr val="FFFF00">
                <a:alpha val="4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1" descr="E:\MAILS\Emails\Fondos\Grecas\b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165304"/>
            <a:ext cx="8784976" cy="29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1" descr="E:\MAILS\Emails\Fondos\Grecas\b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784976" cy="29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E:\MAILS\Joe photo\10527718_714112278685725_642215748288905466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98" y="630874"/>
            <a:ext cx="7713126" cy="5534430"/>
          </a:xfrm>
          <a:prstGeom prst="rect">
            <a:avLst/>
          </a:prstGeom>
          <a:noFill/>
          <a:effectLst>
            <a:glow rad="457200">
              <a:schemeClr val="tx1">
                <a:lumMod val="50000"/>
                <a:lumOff val="50000"/>
                <a:alpha val="40000"/>
              </a:schemeClr>
            </a:glow>
          </a:effectLst>
          <a:extLst/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6778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2" presetClass="exit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2" descr="E:\MAILS\Joe photo\10527718_714112278685725_64221574828890546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98" y="620688"/>
            <a:ext cx="7713126" cy="5534430"/>
          </a:xfrm>
          <a:prstGeom prst="rect">
            <a:avLst/>
          </a:prstGeom>
          <a:noFill/>
          <a:effectLst>
            <a:glow rad="457200">
              <a:schemeClr val="tx1">
                <a:lumMod val="50000"/>
                <a:lumOff val="50000"/>
                <a:alpha val="40000"/>
              </a:schemeClr>
            </a:glow>
          </a:effectLst>
          <a:extLst/>
        </p:spPr>
      </p:pic>
      <p:pic>
        <p:nvPicPr>
          <p:cNvPr id="6" name="Picture 11" descr="E:\MAILS\Joe photo\10463951_714111208685832_594077276516069534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63528"/>
            <a:ext cx="5715285" cy="5715285"/>
          </a:xfrm>
          <a:prstGeom prst="rect">
            <a:avLst/>
          </a:prstGeom>
          <a:noFill/>
          <a:effectLst>
            <a:glow rad="4572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1" descr="E:\MAILS\Emails\Fondos\Grecas\bar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07577">
            <a:off x="251520" y="3313399"/>
            <a:ext cx="8784976" cy="29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1" descr="E:\MAILS\Emails\Fondos\Grecas\bar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19969">
            <a:off x="209363" y="3245359"/>
            <a:ext cx="8784976" cy="29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1" descr="E:\MAILS\Emails\Fondos\Grecas\bar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93446">
            <a:off x="236928" y="3325268"/>
            <a:ext cx="8784976" cy="29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1" descr="E:\MAILS\Emails\Fondos\Grecas\bar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01592">
            <a:off x="212965" y="3255539"/>
            <a:ext cx="8784976" cy="29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4459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250"/>
                            </p:stCondLst>
                            <p:childTnLst>
                              <p:par>
                                <p:cTn id="3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250"/>
                            </p:stCondLst>
                            <p:childTnLst>
                              <p:par>
                                <p:cTn id="4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25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FFF200"/>
            </a:gs>
            <a:gs pos="0">
              <a:srgbClr val="FF2100"/>
            </a:gs>
            <a:gs pos="15000">
              <a:srgbClr val="FF8A00"/>
            </a:gs>
            <a:gs pos="86000">
              <a:srgbClr val="FF7A00"/>
            </a:gs>
            <a:gs pos="100000">
              <a:srgbClr val="FF03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1" descr="E:\MAILS\Joe photo\10463951_714111208685832_594077276516069534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63528"/>
            <a:ext cx="5715285" cy="5715285"/>
          </a:xfrm>
          <a:prstGeom prst="rect">
            <a:avLst/>
          </a:prstGeom>
          <a:noFill/>
          <a:effectLst>
            <a:glow rad="4572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9" descr="E:\MAILS\Emails\Fondos\Grecas\111114231052_galeria1_gancho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43" b="100000" l="3461" r="950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9432"/>
            <a:ext cx="9144000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3" descr="E:\MAILS\Emails\Fondos\Grecas\a37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636912"/>
            <a:ext cx="1872208" cy="180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E:\MAILS\Joe photo\10390112_714112508685702_7513714720008769885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6672"/>
            <a:ext cx="4592510" cy="5904656"/>
          </a:xfrm>
          <a:prstGeom prst="rect">
            <a:avLst/>
          </a:prstGeom>
          <a:noFill/>
          <a:effectLst>
            <a:glow rad="508000">
              <a:srgbClr val="7D7447">
                <a:alpha val="82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9391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2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25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25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60000">
              <a:srgbClr val="0087E6"/>
            </a:gs>
            <a:gs pos="86000">
              <a:schemeClr val="tx2">
                <a:lumMod val="20000"/>
                <a:lumOff val="8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7" descr="E:\MAILS\Joe photo\10390112_714112508685702_751371472000876988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6672"/>
            <a:ext cx="4592510" cy="5904656"/>
          </a:xfrm>
          <a:prstGeom prst="rect">
            <a:avLst/>
          </a:prstGeom>
          <a:noFill/>
          <a:effectLst>
            <a:glow rad="508000">
              <a:srgbClr val="7D7447">
                <a:alpha val="82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E:\MAILS\Joe photo\10441053_714112118685741_4427172129364590323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611" y="519413"/>
            <a:ext cx="4128621" cy="5828642"/>
          </a:xfrm>
          <a:prstGeom prst="rect">
            <a:avLst/>
          </a:prstGeom>
          <a:noFill/>
          <a:effectLst>
            <a:glow rad="457200">
              <a:schemeClr val="accent1">
                <a:lumMod val="50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2" descr="E:\MAILS\Emails\Fondos\Grecas\12963478-feather-isolated-on-white-backgroun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808" y="1038622"/>
            <a:ext cx="16002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2" descr="E:\MAILS\Emails\Fondos\Grecas\12963478-feather-isolated-on-white-backgroun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808" y="1672580"/>
            <a:ext cx="16002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2" descr="E:\MAILS\Emails\Fondos\Grecas\12963478-feather-isolated-on-white-backgroun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320652"/>
            <a:ext cx="16002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2" descr="E:\MAILS\Emails\Fondos\Grecas\12963478-feather-isolated-on-white-backgroun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808" y="2968724"/>
            <a:ext cx="16002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2" descr="E:\MAILS\Emails\Fondos\Grecas\12963478-feather-isolated-on-white-backgroun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808" y="3630910"/>
            <a:ext cx="16002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2" descr="E:\MAILS\Emails\Fondos\Grecas\12963478-feather-isolated-on-white-backgroun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27984" y="1038622"/>
            <a:ext cx="1728192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2" descr="E:\MAILS\Emails\Fondos\Grecas\12963478-feather-isolated-on-white-backgroun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27984" y="1686694"/>
            <a:ext cx="1728192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2" descr="E:\MAILS\Emails\Fondos\Grecas\12963478-feather-isolated-on-white-backgroun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27984" y="2334766"/>
            <a:ext cx="1728192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2" descr="E:\MAILS\Emails\Fondos\Grecas\12963478-feather-isolated-on-white-backgroun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27984" y="2982838"/>
            <a:ext cx="1728192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2" descr="E:\MAILS\Emails\Fondos\Grecas\12963478-feather-isolated-on-white-backgroun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27984" y="3630910"/>
            <a:ext cx="1728192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1298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2.81221E-6 C 0.11476 -2.81221E-6 0.19774 0.08765 0.19774 0.19612 C 0.19774 0.30435 0.11476 0.39223 0.01267 0.39223 C -0.08941 0.39223 -0.17222 0.30435 -0.17222 0.19612 C -0.17222 0.08765 -0.08941 -2.81221E-6 0.01267 -2.81221E-6 Z " pathEditMode="relative" rAng="0" ptsTypes="fffff">
                                      <p:cBhvr>
                                        <p:cTn id="50" dur="2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61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2.81221E-6 C 0.11476 -2.81221E-6 0.19774 0.08765 0.19774 0.19612 C 0.19774 0.30435 0.11476 0.39223 0.01267 0.39223 C -0.08941 0.39223 -0.17222 0.30435 -0.17222 0.19612 C -0.17222 0.08765 -0.08941 -2.81221E-6 0.01267 -2.81221E-6 Z " pathEditMode="relative" rAng="0" ptsTypes="fffff">
                                      <p:cBhvr>
                                        <p:cTn id="52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611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2.81221E-6 C 0.11476 -2.81221E-6 0.19774 0.08765 0.19774 0.19612 C 0.19774 0.30435 0.11476 0.39223 0.01267 0.39223 C -0.08941 0.39223 -0.17222 0.30435 -0.17222 0.19612 C -0.17222 0.08765 -0.08941 -2.81221E-6 0.01267 -2.81221E-6 Z " pathEditMode="relative" rAng="0" ptsTypes="fffff">
                                      <p:cBhvr>
                                        <p:cTn id="54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611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2.81221E-6 C 0.11476 -2.81221E-6 0.19774 0.08765 0.19774 0.19612 C 0.19774 0.30435 0.11476 0.39223 0.01267 0.39223 C -0.08941 0.39223 -0.17222 0.30435 -0.17222 0.19612 C -0.17222 0.08765 -0.08941 -2.81221E-6 0.01267 -2.81221E-6 Z " pathEditMode="relative" rAng="0" ptsTypes="fffff">
                                      <p:cBhvr>
                                        <p:cTn id="56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611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2.81221E-6 C 0.11476 -2.81221E-6 0.19774 0.08765 0.19774 0.19612 C 0.19774 0.30435 0.11476 0.39223 0.01267 0.39223 C -0.08941 0.39223 -0.17222 0.30435 -0.17222 0.19612 C -0.17222 0.08765 -0.08941 -2.81221E-6 0.01267 -2.81221E-6 Z " pathEditMode="relative" rAng="0" ptsTypes="fffff">
                                      <p:cBhvr>
                                        <p:cTn id="58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611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2.81221E-6 C 0.11476 -2.81221E-6 0.19774 0.08765 0.19774 0.19612 C 0.19774 0.30435 0.11476 0.39223 0.01267 0.39223 C -0.08941 0.39223 -0.17222 0.30435 -0.17222 0.19612 C -0.17222 0.08765 -0.08941 -2.81221E-6 0.01267 -2.81221E-6 Z " pathEditMode="relative" rAng="0" ptsTypes="fffff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61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2.81221E-6 C 0.11476 -2.81221E-6 0.19774 0.08765 0.19774 0.19612 C 0.19774 0.30435 0.11476 0.39223 0.01267 0.39223 C -0.08941 0.39223 -0.17222 0.30435 -0.17222 0.19612 C -0.17222 0.08765 -0.08941 -2.81221E-6 0.01267 -2.81221E-6 Z " pathEditMode="relative" rAng="0" ptsTypes="fffff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611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2.81221E-6 C 0.11476 -2.81221E-6 0.19774 0.08765 0.19774 0.19612 C 0.19774 0.30435 0.11476 0.39223 0.01267 0.39223 C -0.08941 0.39223 -0.17222 0.30435 -0.17222 0.19612 C -0.17222 0.08765 -0.08941 -2.81221E-6 0.01267 -2.81221E-6 Z " pathEditMode="relative" rAng="0" ptsTypes="fffff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61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2.81221E-6 C 0.11476 -2.81221E-6 0.19774 0.08765 0.19774 0.19612 C 0.19774 0.30435 0.11476 0.39223 0.01267 0.39223 C -0.08941 0.39223 -0.17222 0.30435 -0.17222 0.19612 C -0.17222 0.08765 -0.08941 -2.81221E-6 0.01267 -2.81221E-6 Z " pathEditMode="relative" rAng="0" ptsTypes="fffff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61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2.81221E-6 C 0.11476 -2.81221E-6 0.19774 0.08765 0.19774 0.19612 C 0.19774 0.30435 0.11476 0.39223 0.01267 0.39223 C -0.08941 0.39223 -0.17222 0.30435 -0.17222 0.19612 C -0.17222 0.08765 -0.08941 -2.81221E-6 0.01267 -2.81221E-6 Z " pathEditMode="relative" rAng="0" ptsTypes="fffff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750"/>
                            </p:stCondLst>
                            <p:childTnLst>
                              <p:par>
                                <p:cTn id="7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750"/>
                            </p:stCondLst>
                            <p:childTnLst>
                              <p:par>
                                <p:cTn id="11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E:\MAILS\Joe photo\10441053_714112118685741_4427172129364590323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611" y="519413"/>
            <a:ext cx="4128621" cy="5828642"/>
          </a:xfrm>
          <a:prstGeom prst="rect">
            <a:avLst/>
          </a:prstGeom>
          <a:noFill/>
          <a:effectLst>
            <a:glow rad="457200">
              <a:schemeClr val="accent1">
                <a:lumMod val="50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E:\MAILS\Emails\Fondos\Grecas\300px-BrújulaE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412" y="-220588"/>
            <a:ext cx="7249988" cy="724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E:\MAILS\Joe photo\10360701_714111925352427_5643909719830887650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544" y="519413"/>
            <a:ext cx="4141688" cy="5828642"/>
          </a:xfrm>
          <a:prstGeom prst="ellips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190500" cap="rnd">
            <a:gradFill flip="none" rotWithShape="1"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2700000" scaled="1"/>
              <a:tileRect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671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50"/>
                            </p:stCondLst>
                            <p:childTnLst>
                              <p:par>
                                <p:cTn id="14" presetID="6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E:\MAILS\Joe photo\10360701_714111925352427_564390971983088765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544" y="519413"/>
            <a:ext cx="4141688" cy="5828642"/>
          </a:xfrm>
          <a:prstGeom prst="ellips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190500" cap="rnd">
            <a:gradFill flip="none" rotWithShape="1"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2700000" scaled="1"/>
              <a:tileRect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  <p:pic>
        <p:nvPicPr>
          <p:cNvPr id="4" name="Picture 2" descr="E:\MAILS\Joe photo\10552529_714111828685770_213851156842932286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62625"/>
            <a:ext cx="3816424" cy="57606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4572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5" descr="E:\MAILS\Emails\Fondos\Grecas\2-greca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996952"/>
            <a:ext cx="576064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E:\MAILS\Emails\Fondos\Grecas\2-greca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996952"/>
            <a:ext cx="576064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047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xit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15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E:\MAILS\Joe photo\10361493_714111348685818_2333375145910873607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58830"/>
            <a:ext cx="4732068" cy="5678481"/>
          </a:xfrm>
          <a:prstGeom prst="rect">
            <a:avLst/>
          </a:prstGeom>
          <a:ln w="127000" cap="rnd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E:\MAILS\Emails\Fondos\Grecas\3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58831"/>
            <a:ext cx="5857876" cy="5678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MAILS\Joe photo\10552529_714111828685770_213851156842932286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62625"/>
            <a:ext cx="3816424" cy="57606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4572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092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250"/>
                            </p:stCondLst>
                            <p:childTnLst>
                              <p:par>
                                <p:cTn id="1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2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89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piA\Desktop\[imagenes.4ever.eu] oracion, nino, perro, cama, perro y su senor 1300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24744"/>
            <a:ext cx="6048672" cy="45365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E:\MAILS\Joe photo\10361493_714111348685818_2333375145910873607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58830"/>
            <a:ext cx="4732068" cy="5678481"/>
          </a:xfrm>
          <a:prstGeom prst="rect">
            <a:avLst/>
          </a:prstGeom>
          <a:ln w="127000" cap="rnd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65" descr="E:\MAILS\Emails\Fondos\Grecas\20140630-090517-327179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9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after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75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14:15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21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Mi oración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Los Cinco Latinos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29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642602"/>
      </p:ext>
    </p:extLst>
  </p:cSld>
  <p:clrMapOvr>
    <a:masterClrMapping/>
  </p:clrMapOvr>
  <p:transition spd="slow" advClick="0" advTm="28000">
    <p:fade/>
    <p:sndAc>
      <p:stSnd>
        <p:snd r:embed="rId2" name="Phantom Of The Opera (Recortado)-1 E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edge/>
      </p:transition>
    </mc:Choice>
    <mc:Fallback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Presentación en pantalla (4:3)</PresentationFormat>
  <Paragraphs>37</Paragraphs>
  <Slides>15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Arial</vt:lpstr>
      <vt:lpstr>Calibri</vt:lpstr>
      <vt:lpstr>Arial Black</vt:lpstr>
      <vt:lpstr>Arial Narrow</vt:lpstr>
      <vt:lpstr>Kristen ITC</vt:lpstr>
      <vt:lpstr>1_Diseño predeterminado</vt:lpstr>
      <vt:lpstr>3_Tema de Office</vt:lpstr>
      <vt:lpstr>5_Tema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2015-03-21T13:32:37Z</dcterms:created>
  <dcterms:modified xsi:type="dcterms:W3CDTF">2015-03-21T20:23:26Z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