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2" r:id="rId2"/>
  </p:sldMasterIdLst>
  <p:notesMasterIdLst>
    <p:notesMasterId r:id="rId17"/>
  </p:notesMasterIdLst>
  <p:sldIdLst>
    <p:sldId id="267" r:id="rId3"/>
    <p:sldId id="256" r:id="rId4"/>
    <p:sldId id="257" r:id="rId5"/>
    <p:sldId id="258" r:id="rId6"/>
    <p:sldId id="260" r:id="rId7"/>
    <p:sldId id="262" r:id="rId8"/>
    <p:sldId id="264" r:id="rId9"/>
    <p:sldId id="265" r:id="rId10"/>
    <p:sldId id="261" r:id="rId11"/>
    <p:sldId id="263" r:id="rId12"/>
    <p:sldId id="259" r:id="rId13"/>
    <p:sldId id="266" r:id="rId14"/>
    <p:sldId id="268" r:id="rId15"/>
    <p:sldId id="269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TGffmGKqg92rpHqoMtwvQ==" hashData="HuNlGGPQIK//AGZF34bDS2LD8TYxI0mywsoPquc+ZJwAXiw+ZnFT+gv3N0pHVj0pDjzLTc1TphQL88XfkZlKwA=="/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NAGER" initials="M" lastIdx="0" clrIdx="0">
    <p:extLst>
      <p:ext uri="{19B8F6BF-5375-455C-9EA6-DF929625EA0E}">
        <p15:presenceInfo xmlns:p15="http://schemas.microsoft.com/office/powerpoint/2012/main" userId="MANAG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399"/>
    <a:srgbClr val="FFCE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 snapToGrid="0">
      <p:cViewPr varScale="1">
        <p:scale>
          <a:sx n="43" d="100"/>
          <a:sy n="43" d="100"/>
        </p:scale>
        <p:origin x="5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commentAuthors" Target="commentAuthors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4B234F-6F36-4F43-8086-C90BF125B97F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165ED9-59AD-4AAB-90EF-AC230C1E554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83154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165ED9-59AD-4AAB-90EF-AC230C1E5547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661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21733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8129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87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788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2359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7906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3681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3396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3093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34989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13626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943514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728403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46543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59042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23965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95956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C5901E-476F-436B-89CE-7F3ECF292EC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085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F9AB2-2A65-4723-AACA-3FAD1F71B0C8}" type="datetimeFigureOut">
              <a:rPr lang="es-ES" smtClean="0"/>
              <a:t>17/06/2014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8DE43-C6F9-4002-900A-5BE2E69CFE8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69362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1131CF8-7B0C-4977-B8DD-ABA5CA75C7E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8181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9.wdp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gif"/><Relationship Id="rId4" Type="http://schemas.openxmlformats.org/officeDocument/2006/relationships/hyperlink" Target="http://www.glitter-graphics.com/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2.pictures.zimbio.com/gi/12th+Annual+Latin+GRAMMY+Awards+Press+Room+71UXpvdb8fy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76" b="100000" l="7442" r="100000">
                        <a14:backgroundMark x1="18605" y1="41246" x2="18605" y2="41246"/>
                        <a14:backgroundMark x1="70698" y1="34680" x2="70698" y2="34680"/>
                        <a14:backgroundMark x1="22791" y1="44108" x2="22791" y2="44108"/>
                        <a14:backgroundMark x1="22791" y1="38384" x2="22791" y2="38384"/>
                        <a14:backgroundMark x1="23488" y1="79798" x2="23488" y2="79798"/>
                        <a14:backgroundMark x1="22558" y1="83502" x2="22558" y2="835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080"/>
          <a:stretch/>
        </p:blipFill>
        <p:spPr bwMode="auto">
          <a:xfrm>
            <a:off x="1123145" y="0"/>
            <a:ext cx="76513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www2.pictures.zimbio.com/gi/12th+Annual+Latin+GRAMMY+Awards+Press+Room+71UXpvdb8fy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76" b="100000" l="7442" r="100000">
                        <a14:backgroundMark x1="18605" y1="41246" x2="18605" y2="41246"/>
                        <a14:backgroundMark x1="70698" y1="34680" x2="70698" y2="34680"/>
                        <a14:backgroundMark x1="22791" y1="44108" x2="22791" y2="44108"/>
                        <a14:backgroundMark x1="22791" y1="38384" x2="22791" y2="38384"/>
                        <a14:backgroundMark x1="23488" y1="79798" x2="23488" y2="79798"/>
                        <a14:backgroundMark x1="22558" y1="83502" x2="22558" y2="835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031" t="8080"/>
          <a:stretch/>
        </p:blipFill>
        <p:spPr bwMode="auto">
          <a:xfrm flipH="1">
            <a:off x="-1" y="956603"/>
            <a:ext cx="4538461" cy="5840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www2.pictures.zimbio.com/gi/12th+Annual+Latin+GRAMMY+Awards+Press+Room+71UXpvdb8fy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7576" b="100000" l="7442" r="100000">
                        <a14:backgroundMark x1="18605" y1="41246" x2="18605" y2="41246"/>
                        <a14:backgroundMark x1="70698" y1="34680" x2="70698" y2="34680"/>
                        <a14:backgroundMark x1="22791" y1="44108" x2="22791" y2="44108"/>
                        <a14:backgroundMark x1="22791" y1="38384" x2="22791" y2="38384"/>
                        <a14:backgroundMark x1="23488" y1="79798" x2="23488" y2="79798"/>
                        <a14:backgroundMark x1="22558" y1="83502" x2="22558" y2="835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49" t="8080"/>
          <a:stretch/>
        </p:blipFill>
        <p:spPr bwMode="auto">
          <a:xfrm>
            <a:off x="4384466" y="956603"/>
            <a:ext cx="4759534" cy="5778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053959" y="4452893"/>
            <a:ext cx="5338482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tabLst>
                <a:tab pos="174625" algn="l"/>
              </a:tabLst>
            </a:pPr>
            <a:r>
              <a:rPr lang="es-ES" sz="6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M</a:t>
            </a:r>
            <a:r>
              <a:rPr lang="es-ES" sz="6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i </a:t>
            </a:r>
            <a:r>
              <a:rPr lang="es-ES" sz="6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</a:t>
            </a:r>
            <a:r>
              <a:rPr lang="es-ES" sz="6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ecisión</a:t>
            </a:r>
            <a:endParaRPr lang="es-ES" sz="66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101600">
                  <a:schemeClr val="accent4">
                    <a:lumMod val="40000"/>
                    <a:lumOff val="60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370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crush"/>
        <p:sndAc>
          <p:stSnd>
            <p:snd r:embed="rId2" name="Mirian Hernadez    La Decision  (2011)[2].wav"/>
          </p:stSnd>
        </p:sndAc>
      </p:transition>
    </mc:Choice>
    <mc:Fallback xmlns="">
      <p:transition spd="slow" advTm="8000">
        <p:fade/>
        <p:sndAc>
          <p:stSnd>
            <p:snd r:embed="rId5" name="Mirian Hernadez    La Decision  (2011)[2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05556E-6 -2.59259E-6 C 0.01198 -0.01805 0.03299 -0.04398 0.05799 -0.04398 C 0.09497 -0.04398 0.125 -0.0169 0.125 0.0169 C 0.125 0.02801 0.12205 0.03797 0.11598 0.04699 C 0.11702 0.04699 -3.05556E-6 0.18195 -3.05556E-6 0.1831 C -3.05556E-6 0.18195 -0.11701 0.04699 -0.11597 0.04699 C -0.12205 0.03797 -0.125 0.02801 -0.125 0.0169 C -0.125 -0.0169 -0.09496 -0.04398 -0.05694 -0.04398 C -0.03298 -0.04398 -0.01198 -0.01805 -3.05556E-6 -2.59259E-6 Z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/>
          <a:srcRect l="3100" r="3552" b="3170"/>
          <a:stretch/>
        </p:blipFill>
        <p:spPr>
          <a:xfrm>
            <a:off x="0" y="-31227"/>
            <a:ext cx="9144000" cy="678165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33538"/>
            <a:ext cx="4572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2939" y="1538574"/>
            <a:ext cx="4572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333" y="3321424"/>
            <a:ext cx="4572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878" y="-355338"/>
            <a:ext cx="4572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4" y="1694638"/>
            <a:ext cx="4437111" cy="31573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47" y="3846180"/>
            <a:ext cx="4335498" cy="308111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Rectángulo 13"/>
          <p:cNvSpPr/>
          <p:nvPr/>
        </p:nvSpPr>
        <p:spPr>
          <a:xfrm>
            <a:off x="2108234" y="3438272"/>
            <a:ext cx="54232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smtClean="0"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La decisión correcta ese es mi dilema</a:t>
            </a:r>
            <a:r>
              <a:rPr lang="es-ES" sz="105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11603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l="1757" r="4462" b="2527"/>
          <a:stretch/>
        </p:blipFill>
        <p:spPr>
          <a:xfrm>
            <a:off x="0" y="-15299"/>
            <a:ext cx="9491656" cy="70577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5" y="0"/>
            <a:ext cx="9127255" cy="72126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373" y="4361206"/>
            <a:ext cx="4119283" cy="27461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985" y="2453805"/>
            <a:ext cx="4230219" cy="28201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166" y="125963"/>
            <a:ext cx="4119283" cy="27461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24227"/>
            <a:ext cx="4230219" cy="28201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Rectángulo 16"/>
          <p:cNvSpPr/>
          <p:nvPr/>
        </p:nvSpPr>
        <p:spPr>
          <a:xfrm>
            <a:off x="309282" y="4692409"/>
            <a:ext cx="86184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Me queman dos amores a la vez ,uno es mas calmado se ha dedicado a enamorarme me da seguridad en sus brazos </a:t>
            </a:r>
          </a:p>
          <a:p>
            <a:pPr algn="ctr"/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vive para mi</a:t>
            </a:r>
            <a:r>
              <a:rPr lang="es-ES" sz="3200" b="1" dirty="0" smtClean="0">
                <a:solidFill>
                  <a:schemeClr val="bg2">
                    <a:lumMod val="75000"/>
                  </a:schemeClr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</a:rPr>
              <a:t> .</a:t>
            </a:r>
            <a:endParaRPr lang="es-ES" sz="3200" b="1" dirty="0">
              <a:solidFill>
                <a:schemeClr val="bg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53" y="2227414"/>
            <a:ext cx="4119283" cy="27461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049" y="0"/>
            <a:ext cx="4119283" cy="274618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61457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8000">
        <p15:prstTrans prst="crush"/>
      </p:transition>
    </mc:Choice>
    <mc:Fallback xmlns=""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 l="5248" r="3212"/>
          <a:stretch/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248" y="-393328"/>
            <a:ext cx="3370447" cy="29772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842" y="-393328"/>
            <a:ext cx="3359698" cy="29677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7" y="4068131"/>
            <a:ext cx="3374090" cy="29804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563" y="666750"/>
            <a:ext cx="5197415" cy="4914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264" y="1624957"/>
            <a:ext cx="3232855" cy="28556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0" y="1807252"/>
            <a:ext cx="3192623" cy="28201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162" y="3906239"/>
            <a:ext cx="3470077" cy="306523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ctángulo 12"/>
          <p:cNvSpPr/>
          <p:nvPr/>
        </p:nvSpPr>
        <p:spPr>
          <a:xfrm>
            <a:off x="2062024" y="3850754"/>
            <a:ext cx="54998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rgbClr val="000000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pero el otro es algo </a:t>
            </a:r>
            <a:r>
              <a:rPr lang="es-ES" sz="3200" dirty="0" err="1" smtClean="0">
                <a:solidFill>
                  <a:srgbClr val="000000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inexplicaaable</a:t>
            </a:r>
            <a:r>
              <a:rPr lang="es-ES" sz="3200" dirty="0" smtClean="0">
                <a:solidFill>
                  <a:srgbClr val="000000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br>
              <a:rPr lang="es-ES" sz="3200" dirty="0" smtClean="0">
                <a:solidFill>
                  <a:srgbClr val="000000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dirty="0" smtClean="0">
                <a:solidFill>
                  <a:srgbClr val="000000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 una tentación </a:t>
            </a:r>
            <a:r>
              <a:rPr lang="es-ES" sz="3200" dirty="0" err="1" smtClean="0">
                <a:solidFill>
                  <a:srgbClr val="000000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insoportaaable</a:t>
            </a:r>
            <a:r>
              <a:rPr lang="es-ES" dirty="0" smtClean="0">
                <a:solidFill>
                  <a:srgbClr val="000000"/>
                </a:solidFill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Arial" panose="020B0604020202020204" pitchFamily="34" charset="0"/>
                <a:ea typeface="Calibri" panose="020F0502020204030204" pitchFamily="34" charset="0"/>
              </a:rPr>
              <a:t>. </a:t>
            </a:r>
            <a:endParaRPr lang="es-ES" dirty="0">
              <a:effectLst>
                <a:glow rad="101600">
                  <a:srgbClr val="C00000">
                    <a:alpha val="6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8980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crush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100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" r="1687" b="1953"/>
          <a:stretch/>
        </p:blipFill>
        <p:spPr>
          <a:xfrm>
            <a:off x="1" y="152401"/>
            <a:ext cx="9144000" cy="702481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928" b="15955"/>
          <a:stretch/>
        </p:blipFill>
        <p:spPr>
          <a:xfrm>
            <a:off x="5838909" y="-468721"/>
            <a:ext cx="4146459" cy="384251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872" t="794" r="4609" b="19206"/>
          <a:stretch/>
        </p:blipFill>
        <p:spPr>
          <a:xfrm>
            <a:off x="-161578" y="3200399"/>
            <a:ext cx="3848100" cy="36576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571" r="3563" b="14207"/>
          <a:stretch/>
        </p:blipFill>
        <p:spPr>
          <a:xfrm>
            <a:off x="2571751" y="3472427"/>
            <a:ext cx="4000500" cy="39224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529" t="2733" r="7428" b="11433"/>
          <a:stretch/>
        </p:blipFill>
        <p:spPr>
          <a:xfrm>
            <a:off x="5550304" y="3432781"/>
            <a:ext cx="3963033" cy="392430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ángulo 8"/>
          <p:cNvSpPr/>
          <p:nvPr/>
        </p:nvSpPr>
        <p:spPr>
          <a:xfrm>
            <a:off x="524435" y="3221251"/>
            <a:ext cx="82833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 mi corazón las dudas se enfrentan no encuentro respuestas a tantas preguntas sin dolor será mi decisión quedarme como estoy sola</a:t>
            </a:r>
            <a:endParaRPr lang="es-ES" sz="32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0" r="7643" b="8460"/>
          <a:stretch/>
        </p:blipFill>
        <p:spPr>
          <a:xfrm>
            <a:off x="-6126" y="-429424"/>
            <a:ext cx="3638550" cy="41852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29" b="12148"/>
          <a:stretch/>
        </p:blipFill>
        <p:spPr>
          <a:xfrm>
            <a:off x="2787415" y="-392420"/>
            <a:ext cx="4210173" cy="40165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05525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9000">
        <p15:prstTrans prst="crush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934" t="30738" r="19730" b="29337"/>
          <a:stretch/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40" b="9934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494" y="363071"/>
            <a:ext cx="6073663" cy="626632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370" y="-288831"/>
            <a:ext cx="4110317" cy="389623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726" y="3194027"/>
            <a:ext cx="4013946" cy="380488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156" y="3389033"/>
            <a:ext cx="3733898" cy="353942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726" y="-197479"/>
            <a:ext cx="4013946" cy="3804886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1316262" y="3194027"/>
            <a:ext cx="723451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solidFill>
                  <a:srgbClr val="00B0F0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Flores y regalos siempre un detalle inesperado </a:t>
            </a:r>
            <a:br>
              <a:rPr lang="es-ES" sz="3200" dirty="0" smtClean="0">
                <a:solidFill>
                  <a:srgbClr val="00B0F0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dirty="0" smtClean="0">
                <a:solidFill>
                  <a:srgbClr val="00B0F0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 el ideal de hombre de cualquier mujer </a:t>
            </a:r>
            <a:endParaRPr lang="es-ES" sz="3200" dirty="0">
              <a:solidFill>
                <a:srgbClr val="00B0F0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969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000">
        <p15:prstTrans prst="crush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" r="2302" b="5198"/>
          <a:stretch/>
        </p:blipFill>
        <p:spPr>
          <a:xfrm>
            <a:off x="-91775" y="0"/>
            <a:ext cx="9235775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73600"/>
              </a:clrFrom>
              <a:clrTo>
                <a:srgbClr val="0736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321" r="10931"/>
          <a:stretch/>
        </p:blipFill>
        <p:spPr>
          <a:xfrm>
            <a:off x="1169158" y="40287"/>
            <a:ext cx="6713908" cy="702387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73600"/>
              </a:clrFrom>
              <a:clrTo>
                <a:srgbClr val="0736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772" t="-1284" r="6479" b="1284"/>
          <a:stretch/>
        </p:blipFill>
        <p:spPr>
          <a:xfrm>
            <a:off x="6420026" y="4230311"/>
            <a:ext cx="2926080" cy="328780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73600"/>
              </a:clrFrom>
              <a:clrTo>
                <a:srgbClr val="0736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07" r="10444"/>
          <a:stretch/>
        </p:blipFill>
        <p:spPr>
          <a:xfrm>
            <a:off x="6217920" y="113837"/>
            <a:ext cx="2926080" cy="328780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73600"/>
              </a:clrFrom>
              <a:clrTo>
                <a:srgbClr val="0736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014" r="9596"/>
          <a:stretch/>
        </p:blipFill>
        <p:spPr>
          <a:xfrm>
            <a:off x="212860" y="3852176"/>
            <a:ext cx="2954215" cy="3287806"/>
          </a:xfrm>
          <a:prstGeom prst="rect">
            <a:avLst/>
          </a:prstGeom>
        </p:spPr>
      </p:pic>
      <p:sp>
        <p:nvSpPr>
          <p:cNvPr id="10" name="Rectángulo 9"/>
          <p:cNvSpPr/>
          <p:nvPr/>
        </p:nvSpPr>
        <p:spPr>
          <a:xfrm>
            <a:off x="2067413" y="5280083"/>
            <a:ext cx="591670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P</a:t>
            </a:r>
            <a:r>
              <a:rPr lang="es-ES" sz="3200" b="1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ero el otro es algo inexplicable </a:t>
            </a:r>
            <a:br>
              <a:rPr lang="es-ES" sz="3200" b="1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 smtClean="0">
                <a:solidFill>
                  <a:srgbClr val="0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es una tentación insoportable </a:t>
            </a:r>
            <a:endParaRPr lang="es-ES" sz="32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073600"/>
              </a:clrFrom>
              <a:clrTo>
                <a:srgbClr val="0736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444" r="8247"/>
          <a:stretch/>
        </p:blipFill>
        <p:spPr>
          <a:xfrm>
            <a:off x="44046" y="-27357"/>
            <a:ext cx="3123029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120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crush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900" r="12562"/>
          <a:stretch/>
        </p:blipFill>
        <p:spPr>
          <a:xfrm>
            <a:off x="94130" y="1"/>
            <a:ext cx="9049870" cy="68579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61584F"/>
              </a:clrFrom>
              <a:clrTo>
                <a:srgbClr val="61584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1" t="10127" r="18823" b="16374"/>
          <a:stretch/>
        </p:blipFill>
        <p:spPr>
          <a:xfrm>
            <a:off x="110421" y="188766"/>
            <a:ext cx="8553157" cy="6480468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61584F"/>
              </a:clrFrom>
              <a:clrTo>
                <a:srgbClr val="61584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1" t="10127" r="18823" b="16374"/>
          <a:stretch/>
        </p:blipFill>
        <p:spPr>
          <a:xfrm>
            <a:off x="1853744" y="1715742"/>
            <a:ext cx="5495364" cy="437032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61584F"/>
              </a:clrFrom>
              <a:clrTo>
                <a:srgbClr val="61584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1" t="10127" r="18823" b="16374"/>
          <a:stretch/>
        </p:blipFill>
        <p:spPr>
          <a:xfrm>
            <a:off x="2230173" y="2318834"/>
            <a:ext cx="4742506" cy="377159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61584F"/>
              </a:clrFrom>
              <a:clrTo>
                <a:srgbClr val="61584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1" t="10127" r="18823" b="16374"/>
          <a:stretch/>
        </p:blipFill>
        <p:spPr>
          <a:xfrm>
            <a:off x="2743800" y="3107728"/>
            <a:ext cx="3750530" cy="298270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61584F"/>
              </a:clrFrom>
              <a:clrTo>
                <a:srgbClr val="61584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1" t="10127" r="18823" b="16374"/>
          <a:stretch/>
        </p:blipFill>
        <p:spPr>
          <a:xfrm>
            <a:off x="3227067" y="3721316"/>
            <a:ext cx="3200153" cy="2545003"/>
          </a:xfrm>
          <a:prstGeom prst="rect">
            <a:avLst/>
          </a:prstGeom>
        </p:spPr>
      </p:pic>
      <p:sp>
        <p:nvSpPr>
          <p:cNvPr id="8" name="Rectángulo 7"/>
          <p:cNvSpPr/>
          <p:nvPr/>
        </p:nvSpPr>
        <p:spPr>
          <a:xfrm>
            <a:off x="513061" y="5032964"/>
            <a:ext cx="774787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 mi corazón </a:t>
            </a:r>
            <a:r>
              <a:rPr lang="es-ES" sz="32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</a:t>
            </a:r>
            <a:r>
              <a:rPr lang="es-E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as dudas se enfrentan no encuentro respuestas . A tantas preguntas sin dolor será mi decisión quedarme como estoy sola.</a:t>
            </a:r>
            <a:endParaRPr lang="es-E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89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5000">
        <p15:prstTrans prst="crush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3" r="1838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56" b="9194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654" t="2790" r="15772" b="9013"/>
          <a:stretch/>
        </p:blipFill>
        <p:spPr>
          <a:xfrm>
            <a:off x="462380" y="-223568"/>
            <a:ext cx="8223906" cy="6898341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54" t="2790" r="15772" b="9013"/>
          <a:stretch/>
        </p:blipFill>
        <p:spPr>
          <a:xfrm>
            <a:off x="-82908" y="-270360"/>
            <a:ext cx="3424594" cy="287260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54" t="2790" r="15772" b="9013"/>
          <a:stretch/>
        </p:blipFill>
        <p:spPr>
          <a:xfrm>
            <a:off x="5415144" y="-242047"/>
            <a:ext cx="3752646" cy="3147778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54" t="2790" r="15772" b="9013"/>
          <a:stretch/>
        </p:blipFill>
        <p:spPr>
          <a:xfrm>
            <a:off x="5247790" y="3537125"/>
            <a:ext cx="4029127" cy="3379695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54" t="2790" r="15772" b="9013"/>
          <a:stretch/>
        </p:blipFill>
        <p:spPr>
          <a:xfrm>
            <a:off x="-132917" y="3478305"/>
            <a:ext cx="4029127" cy="3379695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1179777" y="5392607"/>
            <a:ext cx="65234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      Quisiera decidir pero no puedo </a:t>
            </a:r>
            <a:br>
              <a:rPr lang="es-ES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es-ES" sz="32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temo equivocarme y no hay mas tiempo </a:t>
            </a:r>
            <a:endParaRPr lang="es-ES" sz="32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2333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000">
        <p15:prstTrans prst="crush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myriamhernandez.files.wordpress.com/2013/03/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4103" y="349624"/>
            <a:ext cx="9005504" cy="650837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1456826"/>
            <a:ext cx="6170979" cy="429397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780" y="702488"/>
            <a:ext cx="4839720" cy="336763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136892" y="4146276"/>
            <a:ext cx="576072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Me odio por haber caído en esta situación ,voy a quedarme sin los dos, sin los dos.</a:t>
            </a:r>
            <a:r>
              <a:rPr lang="es-ES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 </a:t>
            </a:r>
            <a: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/>
            </a:r>
            <a:br>
              <a:rPr lang="es-ES" sz="32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591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crush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l="2759" r="2063" b="1712"/>
          <a:stretch/>
        </p:blipFill>
        <p:spPr>
          <a:xfrm>
            <a:off x="0" y="-36225"/>
            <a:ext cx="9143999" cy="6746307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304" b="98854" l="9912" r="898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216" r="14215"/>
          <a:stretch/>
        </p:blipFill>
        <p:spPr>
          <a:xfrm>
            <a:off x="-15240" y="-275257"/>
            <a:ext cx="3094893" cy="332422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6" r="14215"/>
          <a:stretch/>
        </p:blipFill>
        <p:spPr>
          <a:xfrm>
            <a:off x="1094935" y="228181"/>
            <a:ext cx="3094893" cy="332422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6" r="14215"/>
          <a:stretch/>
        </p:blipFill>
        <p:spPr>
          <a:xfrm>
            <a:off x="1929618" y="819025"/>
            <a:ext cx="3094893" cy="332422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6" r="14215"/>
          <a:stretch/>
        </p:blipFill>
        <p:spPr>
          <a:xfrm>
            <a:off x="2642381" y="1359198"/>
            <a:ext cx="3094893" cy="332422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6" r="14215"/>
          <a:stretch/>
        </p:blipFill>
        <p:spPr>
          <a:xfrm>
            <a:off x="3477064" y="1941196"/>
            <a:ext cx="3094893" cy="33242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6" r="14215"/>
          <a:stretch/>
        </p:blipFill>
        <p:spPr>
          <a:xfrm>
            <a:off x="4763086" y="2865152"/>
            <a:ext cx="3094893" cy="332422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6" r="14215"/>
          <a:stretch/>
        </p:blipFill>
        <p:spPr>
          <a:xfrm>
            <a:off x="6023316" y="3659325"/>
            <a:ext cx="3094893" cy="332422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6" r="14215"/>
          <a:stretch/>
        </p:blipFill>
        <p:spPr>
          <a:xfrm>
            <a:off x="5545600" y="44101"/>
            <a:ext cx="3094893" cy="332422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16" r="14215"/>
          <a:stretch/>
        </p:blipFill>
        <p:spPr>
          <a:xfrm>
            <a:off x="113127" y="3490431"/>
            <a:ext cx="3094893" cy="332422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96643" y="4900343"/>
            <a:ext cx="794385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En mi corazón </a:t>
            </a:r>
            <a:r>
              <a:rPr lang="es-ES" sz="3200" b="1" dirty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</a:t>
            </a:r>
            <a: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las dudas se enfrentan, no encuentro respuestas a tantas preguntas ,sin dolor será mi decisión  quedarme como estoy sola </a:t>
            </a:r>
            <a:br>
              <a:rPr lang="es-ES" sz="3200" b="1" dirty="0" smtClean="0">
                <a:solidFill>
                  <a:srgbClr val="FF0000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es-ES" sz="3200" b="1" dirty="0">
              <a:solidFill>
                <a:srgbClr val="FF0000"/>
              </a:solidFill>
              <a:effectLst>
                <a:glow rad="228600">
                  <a:schemeClr val="bg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909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5000">
        <p15:prstTrans prst="crush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cde.peru.com/ima/0/0/4/2/2/422759/611x4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41"/>
          <a:stretch/>
        </p:blipFill>
        <p:spPr>
          <a:xfrm>
            <a:off x="-65714" y="-195753"/>
            <a:ext cx="8439150" cy="597517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41"/>
          <a:stretch/>
        </p:blipFill>
        <p:spPr>
          <a:xfrm>
            <a:off x="-381831" y="-391230"/>
            <a:ext cx="4572000" cy="320594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41"/>
          <a:stretch/>
        </p:blipFill>
        <p:spPr>
          <a:xfrm>
            <a:off x="-381831" y="3829050"/>
            <a:ext cx="4572000" cy="302894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41"/>
          <a:stretch/>
        </p:blipFill>
        <p:spPr>
          <a:xfrm>
            <a:off x="4487346" y="3543301"/>
            <a:ext cx="4572000" cy="308602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41"/>
          <a:stretch/>
        </p:blipFill>
        <p:spPr>
          <a:xfrm>
            <a:off x="4511860" y="-254098"/>
            <a:ext cx="4572000" cy="2964713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686050" y="5146967"/>
            <a:ext cx="540534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>
                <a:effectLst>
                  <a:glow rad="101600">
                    <a:schemeClr val="accent4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Tome una decisión me quedo como estoy sola  </a:t>
            </a:r>
            <a:r>
              <a:rPr lang="es-ES" sz="3200" dirty="0" err="1" smtClean="0">
                <a:effectLst>
                  <a:glow rad="101600">
                    <a:schemeClr val="accent4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Soolaaa</a:t>
            </a:r>
            <a:r>
              <a:rPr lang="es-ES" sz="3200" dirty="0" smtClean="0">
                <a:effectLst>
                  <a:glow rad="101600">
                    <a:schemeClr val="accent4">
                      <a:lumMod val="50000"/>
                      <a:alpha val="60000"/>
                    </a:schemeClr>
                  </a:glow>
                </a:effectLst>
                <a:latin typeface="Monotype Corsiva" panose="03010101010201010101" pitchFamily="66" charset="0"/>
                <a:ea typeface="Calibri" panose="020F0502020204030204" pitchFamily="34" charset="0"/>
              </a:rPr>
              <a:t> . </a:t>
            </a:r>
            <a:endParaRPr lang="es-ES" sz="3200" dirty="0">
              <a:effectLst>
                <a:glow rad="101600">
                  <a:schemeClr val="accent4">
                    <a:lumMod val="50000"/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9398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7000">
        <p15:prstTrans prst="crush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28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746" y="972344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590550" y="6035676"/>
            <a:ext cx="1073446" cy="346074"/>
          </a:xfrm>
        </p:spPr>
        <p:txBody>
          <a:bodyPr/>
          <a:lstStyle/>
          <a:p>
            <a:fld id="{5B2E62AF-0602-4749-8E5C-9940AF284CF4}" type="datetime1">
              <a:rPr lang="es-ES" sz="1600" b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17/06/2014</a:t>
            </a:fld>
            <a:endParaRPr lang="es-ES" sz="1600" b="1" dirty="0">
              <a:solidFill>
                <a:schemeClr val="accent5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6438900" y="5666344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chemeClr val="accent5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3371850" y="5334000"/>
            <a:ext cx="27241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Diseño: </a:t>
            </a:r>
            <a:r>
              <a:rPr lang="es-E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Amore</a:t>
            </a:r>
            <a:r>
              <a:rPr lang="es-E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 </a:t>
            </a:r>
          </a:p>
          <a:p>
            <a:r>
              <a:rPr lang="es-E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Tema: Mi </a:t>
            </a:r>
            <a:r>
              <a:rPr lang="es-E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Desición</a:t>
            </a:r>
            <a:endParaRPr lang="es-ES" b="1" dirty="0" smtClean="0">
              <a:solidFill>
                <a:schemeClr val="accent5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Interprete: Miriam </a:t>
            </a:r>
            <a:r>
              <a:rPr lang="es-ES" b="1" dirty="0" err="1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Hernandez</a:t>
            </a:r>
            <a:r>
              <a:rPr lang="es-ES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 </a:t>
            </a:r>
            <a:endParaRPr lang="es-ES" b="1" dirty="0">
              <a:solidFill>
                <a:schemeClr val="accent5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" name="Picture 7" descr="1640713k2doz4xuc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87985"/>
            <a:ext cx="1128257" cy="1330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1640713k2doz4xucf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0050" y="3859835"/>
            <a:ext cx="1128257" cy="1330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MI DECISIÓN</Template>
  <TotalTime>1</TotalTime>
  <Words>148</Words>
  <Application>Microsoft Office PowerPoint</Application>
  <PresentationFormat>Presentación en pantalla (4:3)</PresentationFormat>
  <Paragraphs>47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2" baseType="lpstr">
      <vt:lpstr>Arial</vt:lpstr>
      <vt:lpstr>Berlin Sans FB Demi</vt:lpstr>
      <vt:lpstr>Bookman Old Style</vt:lpstr>
      <vt:lpstr>Calibri</vt:lpstr>
      <vt:lpstr>Monotype Corsiva</vt:lpstr>
      <vt:lpstr>Rockwell</vt:lpstr>
      <vt:lpstr>Damask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2014-06-17T15:22:12Z</dcterms:created>
  <dcterms:modified xsi:type="dcterms:W3CDTF">2014-06-17T15:23:58Z</dcterms:modified>
</cp:coreProperties>
</file>