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2" r:id="rId8"/>
  </p:sldIdLst>
  <p:sldSz cx="14041438" cy="7921625"/>
  <p:notesSz cx="6858000" cy="9144000"/>
  <p:defaultTextStyle>
    <a:defPPr>
      <a:defRPr lang="es-AR"/>
    </a:defPPr>
    <a:lvl1pPr marL="0" algn="l" defTabSz="1254847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27423" algn="l" defTabSz="1254847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54847" algn="l" defTabSz="1254847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882270" algn="l" defTabSz="1254847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09692" algn="l" defTabSz="1254847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37115" algn="l" defTabSz="1254847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764538" algn="l" defTabSz="1254847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391962" algn="l" defTabSz="1254847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019385" algn="l" defTabSz="1254847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eJIri24l8F0aKdrODtPog==" hashData="wvyVRaYw27L0f0bdQU9WYTA8b7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144"/>
      </p:cViewPr>
      <p:guideLst>
        <p:guide orient="horz" pos="2495"/>
        <p:guide pos="442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40"/>
            <a:ext cx="11935222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7" y="4488921"/>
            <a:ext cx="9829007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7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54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82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09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371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645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91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019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09177" y="5090379"/>
            <a:ext cx="11935222" cy="1573323"/>
          </a:xfrm>
        </p:spPr>
        <p:txBody>
          <a:bodyPr anchor="t"/>
          <a:lstStyle>
            <a:lvl1pPr algn="l">
              <a:defRPr sz="5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09177" y="3357524"/>
            <a:ext cx="11935222" cy="173285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2742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54847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822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50969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1371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6453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9196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501938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02072" y="1848381"/>
            <a:ext cx="6201635" cy="522790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137731" y="1848381"/>
            <a:ext cx="6201635" cy="522790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773198"/>
            <a:ext cx="6204074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27423" indent="0">
              <a:buNone/>
              <a:defRPr sz="2700" b="1"/>
            </a:lvl2pPr>
            <a:lvl3pPr marL="1254847" indent="0">
              <a:buNone/>
              <a:defRPr sz="2500" b="1"/>
            </a:lvl3pPr>
            <a:lvl4pPr marL="1882270" indent="0">
              <a:buNone/>
              <a:defRPr sz="2200" b="1"/>
            </a:lvl4pPr>
            <a:lvl5pPr marL="2509692" indent="0">
              <a:buNone/>
              <a:defRPr sz="2200" b="1"/>
            </a:lvl5pPr>
            <a:lvl6pPr marL="3137115" indent="0">
              <a:buNone/>
              <a:defRPr sz="2200" b="1"/>
            </a:lvl6pPr>
            <a:lvl7pPr marL="3764538" indent="0">
              <a:buNone/>
              <a:defRPr sz="2200" b="1"/>
            </a:lvl7pPr>
            <a:lvl8pPr marL="4391962" indent="0">
              <a:buNone/>
              <a:defRPr sz="2200" b="1"/>
            </a:lvl8pPr>
            <a:lvl9pPr marL="5019385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02072" y="2512182"/>
            <a:ext cx="6204074" cy="4564104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132858" y="1773198"/>
            <a:ext cx="6206511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27423" indent="0">
              <a:buNone/>
              <a:defRPr sz="2700" b="1"/>
            </a:lvl2pPr>
            <a:lvl3pPr marL="1254847" indent="0">
              <a:buNone/>
              <a:defRPr sz="2500" b="1"/>
            </a:lvl3pPr>
            <a:lvl4pPr marL="1882270" indent="0">
              <a:buNone/>
              <a:defRPr sz="2200" b="1"/>
            </a:lvl4pPr>
            <a:lvl5pPr marL="2509692" indent="0">
              <a:buNone/>
              <a:defRPr sz="2200" b="1"/>
            </a:lvl5pPr>
            <a:lvl6pPr marL="3137115" indent="0">
              <a:buNone/>
              <a:defRPr sz="2200" b="1"/>
            </a:lvl6pPr>
            <a:lvl7pPr marL="3764538" indent="0">
              <a:buNone/>
              <a:defRPr sz="2200" b="1"/>
            </a:lvl7pPr>
            <a:lvl8pPr marL="4391962" indent="0">
              <a:buNone/>
              <a:defRPr sz="2200" b="1"/>
            </a:lvl8pPr>
            <a:lvl9pPr marL="5019385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132858" y="2512182"/>
            <a:ext cx="6206511" cy="4564104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2074" y="315398"/>
            <a:ext cx="4619536" cy="134227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89812" y="315400"/>
            <a:ext cx="7849554" cy="6760887"/>
          </a:xfrm>
        </p:spPr>
        <p:txBody>
          <a:bodyPr/>
          <a:lstStyle>
            <a:lvl1pPr>
              <a:defRPr sz="44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02074" y="1657674"/>
            <a:ext cx="4619536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27423" indent="0">
              <a:buNone/>
              <a:defRPr sz="1600"/>
            </a:lvl2pPr>
            <a:lvl3pPr marL="1254847" indent="0">
              <a:buNone/>
              <a:defRPr sz="1400"/>
            </a:lvl3pPr>
            <a:lvl4pPr marL="1882270" indent="0">
              <a:buNone/>
              <a:defRPr sz="1200"/>
            </a:lvl4pPr>
            <a:lvl5pPr marL="2509692" indent="0">
              <a:buNone/>
              <a:defRPr sz="1200"/>
            </a:lvl5pPr>
            <a:lvl6pPr marL="3137115" indent="0">
              <a:buNone/>
              <a:defRPr sz="1200"/>
            </a:lvl6pPr>
            <a:lvl7pPr marL="3764538" indent="0">
              <a:buNone/>
              <a:defRPr sz="1200"/>
            </a:lvl7pPr>
            <a:lvl8pPr marL="4391962" indent="0">
              <a:buNone/>
              <a:defRPr sz="1200"/>
            </a:lvl8pPr>
            <a:lvl9pPr marL="5019385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752220" y="5545137"/>
            <a:ext cx="8424863" cy="65463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752220" y="707813"/>
            <a:ext cx="8424863" cy="4752975"/>
          </a:xfrm>
        </p:spPr>
        <p:txBody>
          <a:bodyPr/>
          <a:lstStyle>
            <a:lvl1pPr marL="0" indent="0">
              <a:buNone/>
              <a:defRPr sz="4400"/>
            </a:lvl1pPr>
            <a:lvl2pPr marL="627423" indent="0">
              <a:buNone/>
              <a:defRPr sz="3800"/>
            </a:lvl2pPr>
            <a:lvl3pPr marL="1254847" indent="0">
              <a:buNone/>
              <a:defRPr sz="3300"/>
            </a:lvl3pPr>
            <a:lvl4pPr marL="1882270" indent="0">
              <a:buNone/>
              <a:defRPr sz="2700"/>
            </a:lvl4pPr>
            <a:lvl5pPr marL="2509692" indent="0">
              <a:buNone/>
              <a:defRPr sz="2700"/>
            </a:lvl5pPr>
            <a:lvl6pPr marL="3137115" indent="0">
              <a:buNone/>
              <a:defRPr sz="2700"/>
            </a:lvl6pPr>
            <a:lvl7pPr marL="3764538" indent="0">
              <a:buNone/>
              <a:defRPr sz="2700"/>
            </a:lvl7pPr>
            <a:lvl8pPr marL="4391962" indent="0">
              <a:buNone/>
              <a:defRPr sz="2700"/>
            </a:lvl8pPr>
            <a:lvl9pPr marL="5019385" indent="0">
              <a:buNone/>
              <a:defRPr sz="27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752220" y="6199772"/>
            <a:ext cx="8424863" cy="929690"/>
          </a:xfrm>
        </p:spPr>
        <p:txBody>
          <a:bodyPr/>
          <a:lstStyle>
            <a:lvl1pPr marL="0" indent="0">
              <a:buNone/>
              <a:defRPr sz="1900"/>
            </a:lvl1pPr>
            <a:lvl2pPr marL="627423" indent="0">
              <a:buNone/>
              <a:defRPr sz="1600"/>
            </a:lvl2pPr>
            <a:lvl3pPr marL="1254847" indent="0">
              <a:buNone/>
              <a:defRPr sz="1400"/>
            </a:lvl3pPr>
            <a:lvl4pPr marL="1882270" indent="0">
              <a:buNone/>
              <a:defRPr sz="1200"/>
            </a:lvl4pPr>
            <a:lvl5pPr marL="2509692" indent="0">
              <a:buNone/>
              <a:defRPr sz="1200"/>
            </a:lvl5pPr>
            <a:lvl6pPr marL="3137115" indent="0">
              <a:buNone/>
              <a:defRPr sz="1200"/>
            </a:lvl6pPr>
            <a:lvl7pPr marL="3764538" indent="0">
              <a:buNone/>
              <a:defRPr sz="1200"/>
            </a:lvl7pPr>
            <a:lvl8pPr marL="4391962" indent="0">
              <a:buNone/>
              <a:defRPr sz="1200"/>
            </a:lvl8pPr>
            <a:lvl9pPr marL="5019385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180042" y="317234"/>
            <a:ext cx="3159324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02072" y="317234"/>
            <a:ext cx="9243947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41"/>
            <a:ext cx="11935222" cy="1698015"/>
          </a:xfrm>
          <a:prstGeom prst="rect">
            <a:avLst/>
          </a:prstGeom>
        </p:spPr>
        <p:txBody>
          <a:bodyPr lIns="125467" tIns="62734" rIns="125467" bIns="62734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7" y="4488921"/>
            <a:ext cx="9829007" cy="2024415"/>
          </a:xfrm>
          <a:prstGeom prst="rect">
            <a:avLst/>
          </a:prstGeom>
        </p:spPr>
        <p:txBody>
          <a:bodyPr lIns="125467" tIns="62734" rIns="125467" bIns="62734"/>
          <a:lstStyle>
            <a:lvl1pPr marL="0" indent="0" algn="ctr">
              <a:buNone/>
              <a:defRPr/>
            </a:lvl1pPr>
            <a:lvl2pPr marL="627340" indent="0" algn="ctr">
              <a:buNone/>
              <a:defRPr/>
            </a:lvl2pPr>
            <a:lvl3pPr marL="1254679" indent="0" algn="ctr">
              <a:buNone/>
              <a:defRPr/>
            </a:lvl3pPr>
            <a:lvl4pPr marL="1882019" indent="0" algn="ctr">
              <a:buNone/>
              <a:defRPr/>
            </a:lvl4pPr>
            <a:lvl5pPr marL="2509357" indent="0" algn="ctr">
              <a:buNone/>
              <a:defRPr/>
            </a:lvl5pPr>
            <a:lvl6pPr marL="3136695" indent="0" algn="ctr">
              <a:buNone/>
              <a:defRPr/>
            </a:lvl6pPr>
            <a:lvl7pPr marL="3764035" indent="0" algn="ctr">
              <a:buNone/>
              <a:defRPr/>
            </a:lvl7pPr>
            <a:lvl8pPr marL="4391374" indent="0" algn="ctr">
              <a:buNone/>
              <a:defRPr/>
            </a:lvl8pPr>
            <a:lvl9pPr marL="501871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02072" y="317232"/>
            <a:ext cx="12637294" cy="1320271"/>
          </a:xfrm>
          <a:prstGeom prst="rect">
            <a:avLst/>
          </a:prstGeom>
        </p:spPr>
        <p:txBody>
          <a:bodyPr vert="horz" lIns="125484" tIns="62742" rIns="125484" bIns="6274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848381"/>
            <a:ext cx="12637294" cy="5227906"/>
          </a:xfrm>
          <a:prstGeom prst="rect">
            <a:avLst/>
          </a:prstGeom>
        </p:spPr>
        <p:txBody>
          <a:bodyPr vert="horz" lIns="125484" tIns="62742" rIns="125484" bIns="6274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02072" y="7342175"/>
            <a:ext cx="3276336" cy="421753"/>
          </a:xfrm>
          <a:prstGeom prst="rect">
            <a:avLst/>
          </a:prstGeom>
        </p:spPr>
        <p:txBody>
          <a:bodyPr vert="horz" lIns="125484" tIns="62742" rIns="125484" bIns="62742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A9CFF-1EB9-4E7A-93C1-702C4693E49B}" type="datetimeFigureOut">
              <a:rPr lang="es-AR" smtClean="0"/>
              <a:pPr/>
              <a:t>26/02/2016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797493" y="7342175"/>
            <a:ext cx="4446455" cy="421753"/>
          </a:xfrm>
          <a:prstGeom prst="rect">
            <a:avLst/>
          </a:prstGeom>
        </p:spPr>
        <p:txBody>
          <a:bodyPr vert="horz" lIns="125484" tIns="62742" rIns="125484" bIns="62742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063030" y="7342175"/>
            <a:ext cx="3276336" cy="421753"/>
          </a:xfrm>
          <a:prstGeom prst="rect">
            <a:avLst/>
          </a:prstGeom>
        </p:spPr>
        <p:txBody>
          <a:bodyPr vert="horz" lIns="125484" tIns="62742" rIns="125484" bIns="62742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28D47-F93F-47A0-B19E-7416BFF71ED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54847" rtl="0" eaLnBrk="1" latinLnBrk="0" hangingPunct="1"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0567" indent="-470567" algn="l" defTabSz="1254847" rtl="0" eaLnBrk="1" latinLnBrk="0" hangingPunct="1">
        <a:spcBef>
          <a:spcPct val="20000"/>
        </a:spcBef>
        <a:buFont typeface="Arial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019563" indent="-392140" algn="l" defTabSz="1254847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68558" indent="-313712" algn="l" defTabSz="125484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95981" indent="-313712" algn="l" defTabSz="1254847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823404" indent="-313712" algn="l" defTabSz="1254847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50827" indent="-313712" algn="l" defTabSz="12548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78251" indent="-313712" algn="l" defTabSz="12548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05674" indent="-313712" algn="l" defTabSz="12548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333097" indent="-313712" algn="l" defTabSz="12548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423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4847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2270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09692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7115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4538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1962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19385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2072" y="7213813"/>
            <a:ext cx="3276336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5484" tIns="62742" rIns="125484" bIns="62742" numCol="1" anchor="t" anchorCtr="0" compatLnSpc="1">
            <a:prstTxWarp prst="textNoShape">
              <a:avLst/>
            </a:prstTxWarp>
          </a:bodyPr>
          <a:lstStyle>
            <a:lvl1pPr defTabSz="914277" fontAlgn="base">
              <a:spcBef>
                <a:spcPct val="0"/>
              </a:spcBef>
              <a:spcAft>
                <a:spcPct val="0"/>
              </a:spcAft>
              <a:defRPr sz="1900"/>
            </a:lvl1pPr>
          </a:lstStyle>
          <a:p>
            <a:endParaRPr lang="es-E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27423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54847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82270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09692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0567" indent="-470567" algn="l" rtl="0" fontAlgn="base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19563" indent="-392140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68558" indent="-313712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195981" indent="-313712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823404" indent="-313712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450827" indent="-313712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78251" indent="-313712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705674" indent="-313712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333097" indent="-313712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423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4847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2270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09692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7115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4538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1962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19385" algn="l" defTabSz="12548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TARJETA PARA PONER FOT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2168" y="432421"/>
            <a:ext cx="10234184" cy="68103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 rot="20874737">
            <a:off x="3300298" y="4287236"/>
            <a:ext cx="5580681" cy="1265483"/>
          </a:xfrm>
          <a:prstGeom prst="rect">
            <a:avLst/>
          </a:prstGeom>
          <a:noFill/>
        </p:spPr>
        <p:txBody>
          <a:bodyPr wrap="square" lIns="125484" tIns="62742" rIns="125484" bIns="62742" rtlCol="0">
            <a:spAutoFit/>
          </a:bodyPr>
          <a:lstStyle/>
          <a:p>
            <a:r>
              <a:rPr lang="es-AR" sz="7400" dirty="0">
                <a:latin typeface="Edwardian Script ITC" pitchFamily="66" charset="0"/>
              </a:rPr>
              <a:t>Mi  amor  por  ti…</a:t>
            </a:r>
          </a:p>
        </p:txBody>
      </p:sp>
      <p:sp>
        <p:nvSpPr>
          <p:cNvPr id="5" name="4 CuadroTexto"/>
          <p:cNvSpPr txBox="1"/>
          <p:nvPr/>
        </p:nvSpPr>
        <p:spPr>
          <a:xfrm rot="20803821">
            <a:off x="5963574" y="5722259"/>
            <a:ext cx="5396431" cy="711485"/>
          </a:xfrm>
          <a:prstGeom prst="rect">
            <a:avLst/>
          </a:prstGeom>
          <a:noFill/>
        </p:spPr>
        <p:txBody>
          <a:bodyPr wrap="square" lIns="125484" tIns="62742" rIns="125484" bIns="62742" rtlCol="0">
            <a:spAutoFit/>
          </a:bodyPr>
          <a:lstStyle/>
          <a:p>
            <a:r>
              <a:rPr lang="es-AR" sz="3800" dirty="0">
                <a:latin typeface="Edwardian Script ITC" pitchFamily="66" charset="0"/>
              </a:rPr>
              <a:t>Marco  Antonio  </a:t>
            </a:r>
            <a:r>
              <a:rPr lang="es-AR" sz="3800" dirty="0" err="1">
                <a:latin typeface="Edwardian Script ITC" pitchFamily="66" charset="0"/>
              </a:rPr>
              <a:t>Solis</a:t>
            </a:r>
            <a:endParaRPr lang="es-AR" sz="3800" dirty="0">
              <a:latin typeface="Edwardian Script ITC" pitchFamily="66" charset="0"/>
            </a:endParaRP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8032" y="6841133"/>
            <a:ext cx="1094408" cy="601931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980161" y="7057155"/>
            <a:ext cx="3456383" cy="511430"/>
          </a:xfrm>
          <a:prstGeom prst="rect">
            <a:avLst/>
          </a:prstGeom>
          <a:noFill/>
        </p:spPr>
        <p:txBody>
          <a:bodyPr wrap="square" lIns="125484" tIns="62742" rIns="125484" bIns="62742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</p:spTree>
  </p:cSld>
  <p:clrMapOvr>
    <a:masterClrMapping/>
  </p:clrMapOvr>
  <p:transition spd="slow" advClick="0" advTm="8000">
    <p:split orient="vert"/>
    <p:sndAc>
      <p:stSnd>
        <p:snd r:embed="rId2" name="Marco Antonio MuÃ±Ã-z - Mi Amor Por Ti (Audi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REJA NOVIOS BESAN AL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pic>
        <p:nvPicPr>
          <p:cNvPr id="8" name="7 Imagen" descr="PAREJA ABRAZAD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14041438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07381" y="4320853"/>
            <a:ext cx="9923697" cy="1511704"/>
          </a:xfrm>
          <a:prstGeom prst="rect">
            <a:avLst/>
          </a:prstGeom>
        </p:spPr>
        <p:txBody>
          <a:bodyPr wrap="square" lIns="125484" tIns="62742" rIns="125484" bIns="62742">
            <a:spAutoFit/>
          </a:bodyPr>
          <a:lstStyle/>
          <a:p>
            <a:r>
              <a:rPr lang="es-AR" sz="1800" dirty="0"/>
              <a:t/>
            </a:r>
            <a:br>
              <a:rPr lang="es-AR" sz="1800" dirty="0"/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Ven...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que por fin puedo hablar,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q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ue ya puedo contar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el milagro que vive en mi.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07381" y="6040210"/>
            <a:ext cx="5086440" cy="2004146"/>
          </a:xfrm>
          <a:prstGeom prst="rect">
            <a:avLst/>
          </a:prstGeom>
          <a:noFill/>
        </p:spPr>
        <p:txBody>
          <a:bodyPr wrap="square" lIns="125484" tIns="62742" rIns="125484" bIns="62742" rtlCol="0">
            <a:spAutoFit/>
          </a:bodyPr>
          <a:lstStyle/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Ven...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necesito que sepas,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la verdad de mi vida...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lo que es mi amor por ti.</a:t>
            </a:r>
          </a:p>
          <a:p>
            <a:r>
              <a:rPr lang="es-AR" dirty="0" smtClean="0">
                <a:solidFill>
                  <a:schemeClr val="bg1"/>
                </a:solidFill>
              </a:rPr>
              <a:t/>
            </a:r>
            <a:br>
              <a:rPr lang="es-AR" dirty="0" smtClean="0">
                <a:solidFill>
                  <a:schemeClr val="bg1"/>
                </a:solidFill>
              </a:rPr>
            </a:b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853367" y="7345189"/>
            <a:ext cx="1188071" cy="307764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4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9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5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5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5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PAREJA NOVIOS EN EL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3327"/>
            <a:ext cx="14041438" cy="7974953"/>
          </a:xfrm>
          <a:prstGeom prst="rect">
            <a:avLst/>
          </a:prstGeom>
        </p:spPr>
      </p:pic>
      <p:pic>
        <p:nvPicPr>
          <p:cNvPr id="7" name="6 Imagen" descr="PAREJA EN LA PLA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12008" y="1944588"/>
            <a:ext cx="4644141" cy="1234705"/>
          </a:xfrm>
          <a:prstGeom prst="rect">
            <a:avLst/>
          </a:prstGeom>
          <a:noFill/>
        </p:spPr>
        <p:txBody>
          <a:bodyPr wrap="square" lIns="125484" tIns="62742" rIns="125484" bIns="62742" rtlCol="0">
            <a:spAutoFit/>
          </a:bodyPr>
          <a:lstStyle/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Desear...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que vayas tu conmigo,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siempre a mi lado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por el camino,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12006" y="3096718"/>
            <a:ext cx="5855839" cy="1234705"/>
          </a:xfrm>
          <a:prstGeom prst="rect">
            <a:avLst/>
          </a:prstGeom>
          <a:noFill/>
        </p:spPr>
        <p:txBody>
          <a:bodyPr wrap="square" lIns="125484" tIns="62742" rIns="125484" bIns="62742" rtlCol="0">
            <a:spAutoFit/>
          </a:bodyPr>
          <a:lstStyle/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Saber...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que ya he encontrado en ti,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todo lo que anhelaba,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que tu eres mi destino.</a:t>
            </a:r>
          </a:p>
        </p:txBody>
      </p:sp>
      <p:sp>
        <p:nvSpPr>
          <p:cNvPr id="8" name="7 CuadroTexto"/>
          <p:cNvSpPr txBox="1"/>
          <p:nvPr/>
        </p:nvSpPr>
        <p:spPr>
          <a:xfrm flipH="1">
            <a:off x="467991" y="7201172"/>
            <a:ext cx="1368153" cy="276987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s-AR" sz="12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>
                  <a:lumMod val="9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REJA MAR MOVIMIENT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" y="17654"/>
            <a:ext cx="14041436" cy="7992888"/>
          </a:xfrm>
          <a:prstGeom prst="rect">
            <a:avLst/>
          </a:prstGeom>
        </p:spPr>
      </p:pic>
      <p:pic>
        <p:nvPicPr>
          <p:cNvPr id="6" name="5 Imagen" descr="PAREJA VELA M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14041438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491981" y="576436"/>
            <a:ext cx="5749889" cy="1234705"/>
          </a:xfrm>
          <a:prstGeom prst="rect">
            <a:avLst/>
          </a:prstGeom>
          <a:noFill/>
        </p:spPr>
        <p:txBody>
          <a:bodyPr wrap="square" lIns="125484" tIns="62742" rIns="125484" bIns="62742" rtlCol="0">
            <a:spAutoFit/>
          </a:bodyPr>
          <a:lstStyle/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Al fin...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olvidar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la tristeza,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que me dejara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lo que he vivido,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476103" y="1944588"/>
            <a:ext cx="5616624" cy="1234705"/>
          </a:xfrm>
          <a:prstGeom prst="rect">
            <a:avLst/>
          </a:prstGeom>
          <a:noFill/>
        </p:spPr>
        <p:txBody>
          <a:bodyPr wrap="square" lIns="125484" tIns="62742" rIns="125484" bIns="62742" rtlCol="0">
            <a:spAutoFit/>
          </a:bodyPr>
          <a:lstStyle/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reír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...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llorar... vivir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así,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sabiendo que eres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mía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...</a:t>
            </a:r>
          </a:p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eso 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es mi amor por ti.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2349311" y="792461"/>
            <a:ext cx="1224136" cy="307764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s-AR" sz="1400" dirty="0" err="1" smtClean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2">
                  <a:lumMod val="50000"/>
                </a:schemeClr>
              </a:solidFill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983" y="7489204"/>
            <a:ext cx="1584176" cy="477042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endParaRPr lang="es-AR" dirty="0"/>
          </a:p>
        </p:txBody>
      </p:sp>
      <p:sp>
        <p:nvSpPr>
          <p:cNvPr id="10" name="9 CuadroTexto"/>
          <p:cNvSpPr txBox="1"/>
          <p:nvPr/>
        </p:nvSpPr>
        <p:spPr>
          <a:xfrm>
            <a:off x="756023" y="7417196"/>
            <a:ext cx="184706" cy="477042"/>
          </a:xfrm>
          <a:prstGeom prst="rect">
            <a:avLst/>
          </a:prstGeom>
          <a:noFill/>
        </p:spPr>
        <p:txBody>
          <a:bodyPr wrap="none" lIns="91428" tIns="45714" rIns="91428" bIns="45714" rtlCol="0">
            <a:spAutoFit/>
          </a:bodyPr>
          <a:lstStyle/>
          <a:p>
            <a:endParaRPr lang="es-AR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23974" y="7273181"/>
            <a:ext cx="1800200" cy="276987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s-AR" sz="12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>
                  <a:lumMod val="9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8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TOTTY   2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127" y="5892701"/>
            <a:ext cx="997771" cy="1582054"/>
          </a:xfrm>
          <a:prstGeom prst="ellipse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916262" y="6913141"/>
            <a:ext cx="2376265" cy="707874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s-AR" sz="4000" dirty="0" err="1" smtClean="0">
                <a:latin typeface="Edwardian Script ITC" pitchFamily="66" charset="0"/>
              </a:rPr>
              <a:t>Ilda</a:t>
            </a:r>
            <a:endParaRPr lang="es-AR" sz="4000" dirty="0">
              <a:latin typeface="Edwardian Script ITC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197184" y="7129165"/>
            <a:ext cx="2448272" cy="307764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AR" sz="1400" dirty="0"/>
          </a:p>
        </p:txBody>
      </p:sp>
      <p:sp>
        <p:nvSpPr>
          <p:cNvPr id="9" name="8 CuadroTexto"/>
          <p:cNvSpPr txBox="1"/>
          <p:nvPr/>
        </p:nvSpPr>
        <p:spPr>
          <a:xfrm>
            <a:off x="6588671" y="3456757"/>
            <a:ext cx="2448272" cy="276987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s-AR" sz="1200" dirty="0" err="1" smtClean="0">
                <a:latin typeface="Lucida Calligraphy" pitchFamily="66" charset="0"/>
              </a:rPr>
              <a:t>Pps</a:t>
            </a:r>
            <a:r>
              <a:rPr lang="es-AR" sz="1200" dirty="0" smtClean="0">
                <a:latin typeface="Lucida Calligraphy" pitchFamily="66" charset="0"/>
              </a:rPr>
              <a:t>  </a:t>
            </a:r>
            <a:r>
              <a:rPr lang="es-AR" sz="1200" dirty="0" err="1" smtClean="0">
                <a:latin typeface="Lucida Calligraphy" pitchFamily="66" charset="0"/>
              </a:rPr>
              <a:t>Ilda</a:t>
            </a:r>
            <a:endParaRPr lang="es-AR" sz="1200" dirty="0">
              <a:latin typeface="Lucida Calligraphy" pitchFamily="66" charset="0"/>
            </a:endParaRPr>
          </a:p>
        </p:txBody>
      </p:sp>
      <p:pic>
        <p:nvPicPr>
          <p:cNvPr id="4" name="3 Imagen" descr="ROSA Y MUSIC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174" y="504428"/>
            <a:ext cx="9804459" cy="6209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041438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5467" tIns="62734" rIns="125467" bIns="62734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041438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5467" tIns="62734" rIns="125467" bIns="62734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2313" y="0"/>
            <a:ext cx="748876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4"/>
            <a:ext cx="14041438" cy="323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5467" tIns="62734" rIns="125467" bIns="62734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2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0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55180" y="5457123"/>
            <a:ext cx="4095419" cy="224267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5467" tIns="62734" rIns="125467" bIns="62734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58887" y="4840993"/>
            <a:ext cx="3627371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1635" y="5633155"/>
            <a:ext cx="1872192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19084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19084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19084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19084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129</Words>
  <Application>Microsoft Office PowerPoint</Application>
  <PresentationFormat>Personalizado</PresentationFormat>
  <Paragraphs>37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23</cp:revision>
  <dcterms:created xsi:type="dcterms:W3CDTF">2016-02-17T19:14:58Z</dcterms:created>
  <dcterms:modified xsi:type="dcterms:W3CDTF">2016-02-26T17:43:49Z</dcterms:modified>
</cp:coreProperties>
</file>