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327" r:id="rId8"/>
    <p:sldId id="328" r:id="rId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F5128F50-F1DA-44B1-ADEB-DF12B4DA435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75C374F-9EC1-4363-980E-0FE8AA8713E5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2A29A93F-F091-446C-9120-00537FFDE43C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BB871107-7CB4-48FF-8E9E-20BB29D9D71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CFE57813-3147-4B95-A9AF-7A15E0C807E6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1D2ABE-9C54-4500-9477-D261516AF20B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EEE4A8E-6AFD-43C0-B818-BB5615857AD2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17417109-098E-43C0-BA9C-2FC4FCFC30DB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8716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4372601-385D-4EBB-98EE-42F7BA6C9F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B106AD7-3F08-450E-9120-787634E6971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0B3436D-8CB5-4EFE-B60B-8DE08BEF74CD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14A5C4D-A8B6-444B-91A5-B3F47E6BA150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8078924-3D23-42C0-9738-D8466627B3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AA772E8-2661-4C80-9BD6-E77819C90A9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AF823F4-3759-473F-B6EE-16E895DE6896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C12DA0B-D468-41E1-A256-3ECEC5FE416F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F2A0F8-BC50-400D-96B8-FCFEE6A2D46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1518521-3A25-4E67-93D4-14A4CEE5CD4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00CBBD-61F1-47FA-8F79-A64400B7825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493A37F-4341-44E9-AEF6-99A7A04B3516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3EA9A45-0E11-4261-BF39-E4752A0B69F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13C0C3-DF82-4986-AB86-A315C8EB512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7DE973C-8909-492D-A5A7-F1938B0FCF4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593751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F78601-FED0-478F-86EA-ECFD349AE6A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C013943-C315-494B-83A1-05E2BAE2697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1AE79DF-675B-450E-B529-3ED4C7FFAFC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6F3FA9A-7D45-4E71-A351-475689E2D26B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3A4D20E-1D24-4347-9BD6-24E186D5335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69232EE-A0FB-4E19-A89F-0903A656659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6B68BF-4D81-4BEA-B900-A1811242D84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5002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1703D1-70F0-4A08-B15B-38B3EDB3111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C9EE079-2A92-4B3B-B069-09A26AC7D15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3982CF-0C8D-4006-B466-FE0F41812BD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C93ADEF-EE03-43DD-B409-E8F7A05E50D2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1F13314-2B4B-4542-A69B-A450734D7B8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4B762A-5210-4067-865D-98748AA83E3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C4BB9C-C15E-4787-868A-C3F7C7E3C1D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9262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A1C842-6CF9-44D3-B234-3B07DE31DEE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B1168EF-7B8E-480F-8B64-40B5B586BB9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805D4E0-093E-46E7-8E4C-22327B774CB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CE5FFD0-C365-4BDB-B53E-C80B1A21884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4D0AE0-9215-494B-BD71-745584D2CFE5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1EA418E-19B0-403B-8941-1824E1A5ADD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61DFF95-010D-4D07-BA3C-2AD976CA49E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C955715-685A-4175-892D-06D42D370AC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6084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7415E0-8C56-4A91-B2E9-82268B826E1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04DC868-E038-4A56-8368-58479DDD38C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3DD9EE0-F7F4-4E07-83D5-B8D6A602451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DFC8F76-C3C4-4988-A6A5-67C41D7CBC1A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6377971-13A4-408E-9235-F6B83E7CA9D1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9E44373-A098-4FCA-B91D-8E807A64A51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009C236-5EB7-4650-BC01-5E38A705C4BA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4799B90-7E8F-4610-B29C-8311ADD0DEC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3281BDF-647E-456E-B2A4-0ED37797A55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055A6D-1988-4C34-9021-91BB8F2F264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5013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D71D1A-C6BA-4822-B60C-4673A47AC3C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9B6804D-BA9D-4F1A-B6E0-00CE5579B84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4A8506C-34D9-4430-B1D5-51B107403ED1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429E8E6-EB15-4D88-A40E-B4D5B68BCA1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8270DF3-F294-4D5A-B2DD-B82B7016F6B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D76ACD0-86F3-472A-B9B2-AD60D52FB87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6647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2567756-C137-4DB3-99E2-738E1665F6F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F17082-6515-4D27-AE5A-695C0D293980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ACCED83-5143-4B65-95BD-F7FE3CF462C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BE1088E-8945-43B6-A47E-E579D1BF644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10BB37-6433-4ACF-A503-8EA22183A44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2180210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04D909-2FC3-412F-878B-13B1DACC9DE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0AEFDE-37C6-46D9-B81B-082EF06FE38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2E7239A-946E-4429-8327-F8ED176C3DC9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3D40D1F-D939-4207-BEE3-AEC9EB6A3BA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9D1EF5B-23A0-4498-A28C-0EE8DD07F08E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3910C15-9A53-48C5-877E-E2E15FE1BBA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A73CB79-D84B-4D93-9A32-AC519B47112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4C05BC-7AE5-4A18-A232-18D7FE2F18D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730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2E0CC5-340E-429C-BBDD-EA141609E8C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BB3C2D3-7CCA-4B5B-962E-5428430DD692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BC8C1A8-A2B5-4460-B687-AA5CA960FA7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F9D44AE-E8A8-4405-B424-CAE070270F2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20E125-D76F-4783-9E9F-115E1DEB4773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59165BD-2912-4202-8063-59C7DB1AA80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FB9C6E0-190D-4D7E-9424-A1AC0A36B15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CFBD61C-FFF1-4179-A82A-0EF750B0EAB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3349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AAA796-05A7-4F87-8A34-6EEFB09CF55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D5EE677-0D4D-4BCE-A517-4C7D2780D72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4EF09CE-FA5A-4B32-99B3-FCAB4D2C47E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5B4A83-57F0-4E43-A0D1-BD309EE699E3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25865B-B186-4123-A640-8A762E9D7CD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E986AB9-E07D-4299-B6B9-F79D7CB322A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ECA227-2504-482C-A1C5-DA5F393F266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1956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F3468AC-98A9-4F3F-B67F-8B682E638B14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667A0F4-2B50-4BA6-9A84-CE632B3CE7B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CA119E6-68CF-44EC-9A27-23B2E16F20E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8B9230-A64A-444D-9746-FD5575DF6B60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368260F-4CBD-42B8-AFB1-3F04B9E13AD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E47FE9B-0FC6-40DE-A38E-92F41227C0E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A9C5D14-6A3C-4707-908F-8B3A91C5624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770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D6E9E2-00BD-4A4D-B989-79FA301B6B8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9E2B063-1DFC-4657-A07F-B924D1E0DEC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4DFEA88-4468-4669-8F44-6227EA55D41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9EBD3BF-50E4-4EB9-BE4D-24396A6B38C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3B49CFD-EEDA-4C66-8CFE-75D4B2D7C00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8399767E-150E-4223-81FE-042B3AF06F5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376663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828103-A540-4DAD-B03B-C8EA51817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5C37B5E-16E6-4C0D-8B52-926EF67DBB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048C7F-FCB8-4AF2-A079-EFA076520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25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F9D0EDF-CDDB-45EB-A210-11C6109296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0B6072C-7A11-47EF-9190-806DDE7520C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CA6964-7C6D-430E-B9FE-9506B719DF5B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231A2874-A760-4628-8CB5-DC6D4DDB4BA1}" type="datetime1">
              <a:rPr lang="es-ES"/>
              <a:pPr lvl="0"/>
              <a:t>20/01/2021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BA66904-D62D-4A98-82A9-A9D167FBA06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4815B2D-B08E-4E8D-83B9-ACF454B7B3F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C4B33BCD-7D46-413C-99C5-46BB30760086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98788CEE-2DC2-4AB2-8CC4-9F030F6B48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FC0D9E79-56F7-4914-8557-05C23054C9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FBDD288-D64F-4DE1-AC09-3B8D8756D5F7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B22A599-B06F-4DB7-8A7B-36F7EE797083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6B470AC-162F-41E8-B6A2-00AD333910E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845B9B54-A81E-4041-B69A-33578F6D7555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14C80DC-C696-4ED5-BA60-0CE5A839732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5906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4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4.png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A15A164-6839-4A0B-961D-6C30DDF24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868" y="3217124"/>
            <a:ext cx="4399379" cy="2474649"/>
          </a:xfrm>
          <a:prstGeom prst="rect">
            <a:avLst/>
          </a:prstGeom>
          <a:noFill/>
          <a:ln w="57150" cap="flat">
            <a:solidFill>
              <a:srgbClr val="4472C4"/>
            </a:solidFill>
            <a:prstDash val="solid"/>
            <a:round/>
          </a:ln>
        </p:spPr>
      </p:pic>
      <p:pic>
        <p:nvPicPr>
          <p:cNvPr id="3" name="Imagen 4">
            <a:extLst>
              <a:ext uri="{FF2B5EF4-FFF2-40B4-BE49-F238E27FC236}">
                <a16:creationId xmlns:a16="http://schemas.microsoft.com/office/drawing/2014/main" id="{1C015C32-D333-4A0C-B7BF-30ACAF4ED8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0148" y="2746089"/>
            <a:ext cx="5911980" cy="3352364"/>
          </a:xfrm>
          <a:prstGeom prst="rect">
            <a:avLst/>
          </a:prstGeom>
          <a:noFill/>
          <a:ln w="57150" cap="flat">
            <a:solidFill>
              <a:srgbClr val="4472C4"/>
            </a:solidFill>
            <a:prstDash val="solid"/>
            <a:round/>
          </a:ln>
        </p:spPr>
      </p:pic>
      <p:sp>
        <p:nvSpPr>
          <p:cNvPr id="4" name="CuadroTexto 5">
            <a:extLst>
              <a:ext uri="{FF2B5EF4-FFF2-40B4-BE49-F238E27FC236}">
                <a16:creationId xmlns:a16="http://schemas.microsoft.com/office/drawing/2014/main" id="{CF68C9AB-5AC2-46BB-8267-D9B2B711AD56}"/>
              </a:ext>
            </a:extLst>
          </p:cNvPr>
          <p:cNvSpPr txBox="1"/>
          <p:nvPr/>
        </p:nvSpPr>
        <p:spPr>
          <a:xfrm>
            <a:off x="1201585" y="843378"/>
            <a:ext cx="9797850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5400" b="1" i="0" u="none" strike="noStrike" kern="120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MÉXICO Y SUS MARIACHIS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5400" b="1" i="0" u="none" strike="noStrike" kern="1200" cap="none" spc="0" baseline="0"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6A503DE-1FF9-4832-BFF1-FD935AA193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1996" cy="693871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0D85244B-C225-4835-91EC-3602178B313C}"/>
              </a:ext>
            </a:extLst>
          </p:cNvPr>
          <p:cNvSpPr txBox="1"/>
          <p:nvPr/>
        </p:nvSpPr>
        <p:spPr>
          <a:xfrm>
            <a:off x="4287914" y="6409678"/>
            <a:ext cx="3666478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Alla en el rancho grande</a:t>
            </a:r>
          </a:p>
        </p:txBody>
      </p:sp>
      <p:pic>
        <p:nvPicPr>
          <p:cNvPr id="4" name="Alla en el rancho grande">
            <a:extLst>
              <a:ext uri="{FF2B5EF4-FFF2-40B4-BE49-F238E27FC236}">
                <a16:creationId xmlns:a16="http://schemas.microsoft.com/office/drawing/2014/main" id="{04748057-75FC-44EE-966B-09212B2923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490246" y="4184587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EB8E396-E573-49C8-AB56-56829E63C0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42" y="0"/>
            <a:ext cx="12129854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A6FDAC77-E611-46CB-81C5-E22C3537DFFE}"/>
              </a:ext>
            </a:extLst>
          </p:cNvPr>
          <p:cNvSpPr txBox="1"/>
          <p:nvPr/>
        </p:nvSpPr>
        <p:spPr>
          <a:xfrm>
            <a:off x="2370335" y="6320899"/>
            <a:ext cx="7182035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Aunque mal paguen ellas - Vicente Fernandez y Roberto Carlos</a:t>
            </a:r>
          </a:p>
        </p:txBody>
      </p:sp>
      <p:pic>
        <p:nvPicPr>
          <p:cNvPr id="4" name="Aunque mal paguen ellas - Vicente Fernandez y Roberto Carlos">
            <a:extLst>
              <a:ext uri="{FF2B5EF4-FFF2-40B4-BE49-F238E27FC236}">
                <a16:creationId xmlns:a16="http://schemas.microsoft.com/office/drawing/2014/main" id="{AB77E2F1-847E-499D-AE03-A3A309118E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34123" y="377621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>
            <a:extLst>
              <a:ext uri="{FF2B5EF4-FFF2-40B4-BE49-F238E27FC236}">
                <a16:creationId xmlns:a16="http://schemas.microsoft.com/office/drawing/2014/main" id="{BAB23ECB-D543-466D-9CD8-1157581184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18021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5">
            <a:extLst>
              <a:ext uri="{FF2B5EF4-FFF2-40B4-BE49-F238E27FC236}">
                <a16:creationId xmlns:a16="http://schemas.microsoft.com/office/drawing/2014/main" id="{98539495-F018-41F0-B478-09BBFF72C945}"/>
              </a:ext>
            </a:extLst>
          </p:cNvPr>
          <p:cNvSpPr txBox="1"/>
          <p:nvPr/>
        </p:nvSpPr>
        <p:spPr>
          <a:xfrm>
            <a:off x="3879543" y="6329778"/>
            <a:ext cx="4314550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Cielito Lindo - Mariachis Vargas</a:t>
            </a:r>
          </a:p>
        </p:txBody>
      </p:sp>
      <p:pic>
        <p:nvPicPr>
          <p:cNvPr id="4" name="Cielito Lindo - Mariachis Vargas">
            <a:extLst>
              <a:ext uri="{FF2B5EF4-FFF2-40B4-BE49-F238E27FC236}">
                <a16:creationId xmlns:a16="http://schemas.microsoft.com/office/drawing/2014/main" id="{DB09FBA6-326B-45D4-B766-EFADDCD76D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632289" y="4379893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8E0970E9-400B-499D-AB9C-997370EC921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F1B4FE4-1A29-4727-B6CA-EE75C4E28D0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5400E0E5-8216-498D-836B-FA3157AC8EC5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A0B445B-7B16-49F6-BA01-1B396A13F3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C1486D8-294F-467A-88CD-B7FA162F9C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074E0DF-8FC5-45FB-B0EB-274D3FE3A2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DF61D7C-3A2A-4ECD-B803-A4A6942FC3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45512AA-E033-4416-B937-0B3A77149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58A9AE5-E69B-4B2D-9C7C-906B06A18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059EC95-5064-4331-9485-F46F5A829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6A4A819-B24E-4B36-A896-E60839D8F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2AF5C4B-2CBD-47F3-94DD-89CA7D622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9C92DCF3-4A26-4641-A0DF-EDCC5BBFD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1D250CB-D89C-46A5-B2F2-0652B0CCC2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99748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68</Words>
  <Application>Microsoft Office PowerPoint</Application>
  <PresentationFormat>Panorámica</PresentationFormat>
  <Paragraphs>12</Paragraphs>
  <Slides>6</Slides>
  <Notes>2</Notes>
  <HiddenSlides>0</HiddenSlides>
  <MMClips>3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15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2021-01-20T10:32:12Z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