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74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105CE-B2B6-4341-961D-E402F14623BB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F1525-072B-49AD-8EE2-90A92387E9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0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105CE-B2B6-4341-961D-E402F14623BB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F1525-072B-49AD-8EE2-90A92387E9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0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105CE-B2B6-4341-961D-E402F14623BB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F1525-072B-49AD-8EE2-90A92387E9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0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105CE-B2B6-4341-961D-E402F14623BB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F1525-072B-49AD-8EE2-90A92387E9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0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105CE-B2B6-4341-961D-E402F14623BB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F1525-072B-49AD-8EE2-90A92387E9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0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105CE-B2B6-4341-961D-E402F14623BB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F1525-072B-49AD-8EE2-90A92387E9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0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105CE-B2B6-4341-961D-E402F14623BB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F1525-072B-49AD-8EE2-90A92387E9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0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105CE-B2B6-4341-961D-E402F14623BB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F1525-072B-49AD-8EE2-90A92387E9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0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105CE-B2B6-4341-961D-E402F14623BB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F1525-072B-49AD-8EE2-90A92387E9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0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105CE-B2B6-4341-961D-E402F14623BB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F1525-072B-49AD-8EE2-90A92387E9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0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105CE-B2B6-4341-961D-E402F14623BB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F1525-072B-49AD-8EE2-90A92387E9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0"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D47E7E-967D-403A-83E7-E1351A0E7C4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9105CE-B2B6-4341-961D-E402F14623BB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F1525-072B-49AD-8EE2-90A92387E9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0"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4290443-1CAC-42E3-A4CC-0F51C94D06C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hyperlink" Target="http://www.google.es/url?sa=t&amp;rct=j&amp;q=&amp;esrc=s&amp;frm=1&amp;source=web&amp;cd=1&amp;ved=0CDUQ0gIoATAA&amp;url=http://es.wikipedia.org/wiki/The_Righteous_Brothers" TargetMode="External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cuments\AWALPAPERS BONITOS\FONDOS GUAPOSSSS\877885347_Zbyap-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188640"/>
            <a:ext cx="4283968" cy="113877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/>
              <a:t>Canción: </a:t>
            </a:r>
            <a:r>
              <a:rPr lang="es-ES" sz="2000" b="1" dirty="0" smtClean="0">
                <a:solidFill>
                  <a:schemeClr val="bg1"/>
                </a:solidFill>
              </a:rPr>
              <a:t>Melodía desencadenada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Interprete: </a:t>
            </a:r>
          </a:p>
          <a:p>
            <a:pPr algn="ctr"/>
            <a:r>
              <a:rPr lang="es-ES" sz="2800" b="1" dirty="0" smtClean="0">
                <a:hlinkClick r:id="rId4"/>
              </a:rPr>
              <a:t>Righteous </a:t>
            </a:r>
            <a:r>
              <a:rPr lang="es-ES" sz="2800" b="1" dirty="0">
                <a:hlinkClick r:id="rId4"/>
              </a:rPr>
              <a:t>Brothers</a:t>
            </a:r>
            <a:endParaRPr lang="es-ES" sz="2800" b="1" dirty="0"/>
          </a:p>
        </p:txBody>
      </p:sp>
      <p:pic>
        <p:nvPicPr>
          <p:cNvPr id="1027" name="Picture 3" descr="C:\Users\Usuario\Downloads\PROYECTO NUEVO\righteous_bros_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268760"/>
            <a:ext cx="1512168" cy="1320716"/>
          </a:xfrm>
          <a:prstGeom prst="rect">
            <a:avLst/>
          </a:prstGeom>
          <a:noFill/>
        </p:spPr>
      </p:pic>
      <p:pic>
        <p:nvPicPr>
          <p:cNvPr id="1028" name="Picture 4" descr="C:\Users\Usuario\Downloads\PROYECTO NUEVO\altavoz2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517232"/>
            <a:ext cx="1152128" cy="980306"/>
          </a:xfrm>
          <a:prstGeom prst="rect">
            <a:avLst/>
          </a:prstGeom>
          <a:noFill/>
        </p:spPr>
      </p:pic>
      <p:pic>
        <p:nvPicPr>
          <p:cNvPr id="2" name="Picture 2" descr="C:\Users\Usuario\Downloads\NECESARIO PARA PPS\z504a099c9c4d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224" y="260648"/>
            <a:ext cx="2286000" cy="638175"/>
          </a:xfrm>
          <a:prstGeom prst="rect">
            <a:avLst/>
          </a:prstGeom>
          <a:noFill/>
        </p:spPr>
      </p:pic>
      <p:pic>
        <p:nvPicPr>
          <p:cNvPr id="1030" name="Picture 6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3501008"/>
            <a:ext cx="7267575" cy="1224136"/>
          </a:xfrm>
          <a:prstGeom prst="rect">
            <a:avLst/>
          </a:prstGeom>
          <a:noFill/>
        </p:spPr>
      </p:pic>
      <p:pic>
        <p:nvPicPr>
          <p:cNvPr id="1032" name="Picture 8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87624" y="5517232"/>
            <a:ext cx="362902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  <p:sndAc>
      <p:stSnd>
        <p:snd r:embed="rId2" name="102losenviado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mo_decirt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602700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haroni" pitchFamily="2" charset="-79"/>
                <a:cs typeface="Aharoni" pitchFamily="2" charset="-79"/>
              </a:rPr>
              <a:t>Oh, my love, my 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darling, I've 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hungered for your touch a long, lonely time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,</a:t>
            </a:r>
            <a:endParaRPr lang="en-US" sz="2400" b="1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17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xtranandot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0" y="573325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Time goes </a:t>
            </a:r>
            <a:r>
              <a:rPr lang="en-US" sz="3200" b="1" dirty="0" smtClean="0">
                <a:solidFill>
                  <a:schemeClr val="bg1"/>
                </a:solidFill>
              </a:rPr>
              <a:t>by, </a:t>
            </a:r>
            <a:r>
              <a:rPr lang="en-US" sz="3200" b="1" dirty="0">
                <a:solidFill>
                  <a:schemeClr val="bg1"/>
                </a:solidFill>
              </a:rPr>
              <a:t>so slowly </a:t>
            </a:r>
            <a:r>
              <a:rPr lang="en-US" sz="3200" b="1" dirty="0" smtClean="0">
                <a:solidFill>
                  <a:schemeClr val="bg1"/>
                </a:solidFill>
              </a:rPr>
              <a:t>,and time, </a:t>
            </a:r>
            <a:r>
              <a:rPr lang="en-US" sz="3200" b="1" dirty="0">
                <a:solidFill>
                  <a:schemeClr val="bg1"/>
                </a:solidFill>
              </a:rPr>
              <a:t>can do so much.</a:t>
            </a:r>
          </a:p>
        </p:txBody>
      </p:sp>
      <p:pic>
        <p:nvPicPr>
          <p:cNvPr id="2050" name="Picture 2" descr="C:\Users\Usuario\Downloads\PNG HOMBRES\mod_article23063932_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2348880"/>
            <a:ext cx="3200400" cy="3200400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eam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7" name="Picture 1" descr="C:\Users\Usuario\Documents\AWALPAPERS BONITOS\SOLO MARCOS\01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517232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</a:rPr>
              <a:t>Are you still mine? I need your love,</a:t>
            </a:r>
            <a:r>
              <a:rPr lang="es-ES" sz="3200" b="1" dirty="0">
                <a:solidFill>
                  <a:srgbClr val="FFFF00"/>
                </a:solidFill>
              </a:rPr>
              <a:t> I need your love,</a:t>
            </a:r>
          </a:p>
          <a:p>
            <a:pPr algn="ctr"/>
            <a:r>
              <a:rPr lang="en-US" sz="3200" b="1" dirty="0">
                <a:solidFill>
                  <a:srgbClr val="FFFF00"/>
                </a:solidFill>
              </a:rPr>
              <a:t>God speed your love to me</a:t>
            </a:r>
            <a:r>
              <a:rPr lang="en-US" sz="3200" b="1" dirty="0" smtClean="0">
                <a:solidFill>
                  <a:srgbClr val="FFFF00"/>
                </a:solidFill>
              </a:rPr>
              <a:t>.</a:t>
            </a:r>
            <a:endParaRPr lang="en-US" sz="3200" b="1" dirty="0">
              <a:solidFill>
                <a:srgbClr val="FFFF00"/>
              </a:solidFill>
            </a:endParaRPr>
          </a:p>
        </p:txBody>
      </p:sp>
      <p:pic>
        <p:nvPicPr>
          <p:cNvPr id="3074" name="Picture 2" descr="C:\Users\Usuario\Downloads\PNG HOMBRES\8a1ad98e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908720"/>
            <a:ext cx="2938181" cy="3672408"/>
          </a:xfrm>
          <a:prstGeom prst="rect">
            <a:avLst/>
          </a:prstGeom>
          <a:noFill/>
        </p:spPr>
      </p:pic>
    </p:spTree>
  </p:cSld>
  <p:clrMapOvr>
    <a:masterClrMapping/>
  </p:clrMapOvr>
  <p:transition advTm="39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4.bp.blogspot.com/-bmRdXZ-NH_w/TsnUg2GP6nI/AAAAAAAAAi8/1whwgxV9q6Q/s1600/dios+es+amo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240"/>
            <a:ext cx="9144000" cy="6840760"/>
          </a:xfrm>
          <a:prstGeom prst="rect">
            <a:avLst/>
          </a:prstGeom>
          <a:noFill/>
        </p:spPr>
      </p:pic>
      <p:pic>
        <p:nvPicPr>
          <p:cNvPr id="15363" name="Picture 3" descr="C:\Users\Usuario\Documents\AWALPAPERS BONITOS\SOLO MARCO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95536" y="5301208"/>
            <a:ext cx="8280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Lonely rivers flow </a:t>
            </a:r>
            <a:r>
              <a:rPr lang="en-US" sz="3200" b="1" dirty="0" smtClean="0"/>
              <a:t>,to </a:t>
            </a:r>
            <a:r>
              <a:rPr lang="en-US" sz="3200" b="1" dirty="0"/>
              <a:t>the sea, to the </a:t>
            </a:r>
            <a:r>
              <a:rPr lang="en-US" sz="3200" b="1" dirty="0" smtClean="0"/>
              <a:t>sea, To </a:t>
            </a:r>
            <a:r>
              <a:rPr lang="en-US" sz="3200" b="1" dirty="0"/>
              <a:t>the open arms of the </a:t>
            </a:r>
            <a:r>
              <a:rPr lang="en-US" sz="3200" b="1" dirty="0" smtClean="0"/>
              <a:t>sea..</a:t>
            </a:r>
            <a:endParaRPr lang="en-US" sz="3200" b="1" dirty="0"/>
          </a:p>
        </p:txBody>
      </p:sp>
      <p:pic>
        <p:nvPicPr>
          <p:cNvPr id="4098" name="Picture 2" descr="C:\Users\Usuario\Downloads\PNG MUJERES\4ef81cff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2564904"/>
            <a:ext cx="2160240" cy="216024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I:\WALPAPERS\[Set 1]\17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517232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</a:rPr>
              <a:t>Lonely rivers sigh</a:t>
            </a:r>
            <a:r>
              <a:rPr lang="es-ES" sz="3200" b="1" dirty="0" smtClean="0">
                <a:solidFill>
                  <a:srgbClr val="FFFF00"/>
                </a:solidFill>
              </a:rPr>
              <a:t>,, </a:t>
            </a:r>
            <a:r>
              <a:rPr lang="nn-NO" sz="3200" b="1" dirty="0" smtClean="0">
                <a:solidFill>
                  <a:srgbClr val="FFFF00"/>
                </a:solidFill>
              </a:rPr>
              <a:t>"</a:t>
            </a:r>
            <a:r>
              <a:rPr lang="nn-NO" sz="3200" b="1" dirty="0">
                <a:solidFill>
                  <a:srgbClr val="FFFF00"/>
                </a:solidFill>
              </a:rPr>
              <a:t>Wait for me, wait for </a:t>
            </a:r>
            <a:r>
              <a:rPr lang="nn-NO" sz="3200" b="1" dirty="0" smtClean="0">
                <a:solidFill>
                  <a:srgbClr val="FFFF00"/>
                </a:solidFill>
              </a:rPr>
              <a:t>me”, </a:t>
            </a:r>
            <a:r>
              <a:rPr lang="en-US" sz="3200" b="1" dirty="0" smtClean="0">
                <a:solidFill>
                  <a:srgbClr val="FFFF00"/>
                </a:solidFill>
              </a:rPr>
              <a:t>"</a:t>
            </a:r>
            <a:r>
              <a:rPr lang="en-US" sz="3200" b="1" dirty="0">
                <a:solidFill>
                  <a:srgbClr val="FFFF00"/>
                </a:solidFill>
              </a:rPr>
              <a:t>I'll be coming home, wait for me</a:t>
            </a:r>
            <a:r>
              <a:rPr lang="en-US" sz="3200" b="1" dirty="0" smtClean="0">
                <a:solidFill>
                  <a:srgbClr val="FFFF00"/>
                </a:solidFill>
              </a:rPr>
              <a:t>!"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4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I:\WAPLPAPERS-100\1 (4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3" name="2 Imagen" descr="1328217203_53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2240" y="2650300"/>
            <a:ext cx="2016224" cy="4207700"/>
          </a:xfrm>
          <a:prstGeom prst="rect">
            <a:avLst/>
          </a:prstGeom>
        </p:spPr>
      </p:pic>
      <p:pic>
        <p:nvPicPr>
          <p:cNvPr id="4" name="3 Imagen" descr="1311335437_98[1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2681536"/>
            <a:ext cx="2160240" cy="417646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573325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Oh, my love, my darling</a:t>
            </a:r>
            <a:r>
              <a:rPr lang="en-US" sz="32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,</a:t>
            </a:r>
            <a:endParaRPr lang="en-US" sz="3200" b="1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9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aster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11335496_17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99725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58924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I've hungered for your touch a long, lonely time</a:t>
            </a:r>
            <a:r>
              <a:rPr lang="en-US" sz="3200" b="1" dirty="0" smtClean="0"/>
              <a:t>,</a:t>
            </a:r>
            <a:endParaRPr lang="en-US" sz="3200" b="1" dirty="0"/>
          </a:p>
        </p:txBody>
      </p:sp>
    </p:spTree>
  </p:cSld>
  <p:clrMapOvr>
    <a:masterClrMapping/>
  </p:clrMapOvr>
  <p:transition advTm="17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cuments\AWALPAPERS BONITOS\MUJERES Y HOMBRES\mod_article38605957_4f3189f5a6de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66124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FF00"/>
                </a:solidFill>
              </a:rPr>
              <a:t>Time goes by so slowly and time can do so much</a:t>
            </a:r>
            <a:r>
              <a:rPr lang="en-US" sz="3200" b="1" dirty="0" smtClean="0">
                <a:solidFill>
                  <a:srgbClr val="FFFF00"/>
                </a:solidFill>
              </a:rPr>
              <a:t>.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7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cuments\AWALPAPERS BONITOS\MUJERES Y HOMBRES\683abce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971600" y="5517232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/>
              <a:t>Are you still </a:t>
            </a:r>
            <a:r>
              <a:rPr lang="es-ES" sz="3200" b="1" dirty="0" smtClean="0"/>
              <a:t>mine…</a:t>
            </a:r>
            <a:endParaRPr lang="es-ES" sz="3200" b="1" dirty="0"/>
          </a:p>
        </p:txBody>
      </p:sp>
    </p:spTree>
  </p:cSld>
  <p:clrMapOvr>
    <a:masterClrMapping/>
  </p:clrMapOvr>
  <p:transition advTm="11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ocuments\AWALPAPERS BONITOS\MUJERES Y HOMBRES\127915181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5733256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</a:rPr>
              <a:t>I need your </a:t>
            </a:r>
            <a:r>
              <a:rPr lang="es-ES" sz="3200" b="1" dirty="0" smtClean="0">
                <a:solidFill>
                  <a:srgbClr val="FFFF00"/>
                </a:solidFill>
              </a:rPr>
              <a:t>love,, I </a:t>
            </a:r>
            <a:r>
              <a:rPr lang="es-ES" sz="3200" b="1" dirty="0">
                <a:solidFill>
                  <a:srgbClr val="FFFF00"/>
                </a:solidFill>
              </a:rPr>
              <a:t>need your love,</a:t>
            </a:r>
          </a:p>
        </p:txBody>
      </p:sp>
    </p:spTree>
  </p:cSld>
  <p:clrMapOvr>
    <a:masterClrMapping/>
  </p:clrMapOvr>
  <p:transition advTm="14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Usuario\Documents\AWALPAPERS BONITOS\MUJERES Y HOMBRES\1279408504_8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5733256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FF00"/>
                </a:solidFill>
              </a:rPr>
              <a:t>God speed your love to me.</a:t>
            </a:r>
            <a:endParaRPr lang="es-E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0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220</Words>
  <Application>Microsoft Office PowerPoint</Application>
  <PresentationFormat>Presentación en pantalla (4:3)</PresentationFormat>
  <Paragraphs>43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2012-03-31T10:16:43Z</dcterms:created>
  <dcterms:modified xsi:type="dcterms:W3CDTF">2012-10-03T10:34:02Z</dcterms:modified>
</cp:coreProperties>
</file>