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257" r:id="rId3"/>
    <p:sldId id="256" r:id="rId4"/>
    <p:sldId id="266" r:id="rId5"/>
    <p:sldId id="265" r:id="rId6"/>
    <p:sldId id="263" r:id="rId7"/>
    <p:sldId id="262" r:id="rId8"/>
    <p:sldId id="267" r:id="rId9"/>
    <p:sldId id="268" r:id="rId10"/>
    <p:sldId id="269" r:id="rId11"/>
    <p:sldId id="270" r:id="rId12"/>
    <p:sldId id="279" r:id="rId13"/>
    <p:sldId id="271" r:id="rId14"/>
    <p:sldId id="280" r:id="rId15"/>
    <p:sldId id="261" r:id="rId16"/>
    <p:sldId id="281" r:id="rId17"/>
    <p:sldId id="260" r:id="rId18"/>
    <p:sldId id="282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UVwVWfeaRsdmjYB42NMxA" hashData="9s83hzLEDlEU/PF3F1IHHR7fP1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FFFF"/>
    <a:srgbClr val="0000FF"/>
    <a:srgbClr val="00FF00"/>
    <a:srgbClr val="FFFFFF"/>
    <a:srgbClr val="FF6600"/>
    <a:srgbClr val="FFFFCC"/>
    <a:srgbClr val="66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6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A29456-41B6-4BC9-AD8D-C2B23D35CBBD}" type="datetimeFigureOut">
              <a:rPr lang="en-US" smtClean="0"/>
              <a:pPr/>
              <a:t>3/13/2013</a:t>
            </a:fld>
            <a:endParaRPr lang="en-U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4E6029-E06A-41C1-A31C-CD8FE36153A1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E6029-E06A-41C1-A31C-CD8FE36153A1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B9FF6-1C74-4EEA-A89B-3AC6F223DF27}" type="datetimeFigureOut">
              <a:rPr lang="en-US" smtClean="0"/>
              <a:pPr/>
              <a:t>3/13/2013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77787-563E-4FC5-A0A3-5B749F3C858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B9FF6-1C74-4EEA-A89B-3AC6F223DF27}" type="datetimeFigureOut">
              <a:rPr lang="en-US" smtClean="0"/>
              <a:pPr/>
              <a:t>3/13/2013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77787-563E-4FC5-A0A3-5B749F3C858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B9FF6-1C74-4EEA-A89B-3AC6F223DF27}" type="datetimeFigureOut">
              <a:rPr lang="en-US" smtClean="0"/>
              <a:pPr/>
              <a:t>3/13/2013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77787-563E-4FC5-A0A3-5B749F3C858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B9FF6-1C74-4EEA-A89B-3AC6F223DF27}" type="datetimeFigureOut">
              <a:rPr lang="en-US" smtClean="0"/>
              <a:pPr/>
              <a:t>3/13/2013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77787-563E-4FC5-A0A3-5B749F3C858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B9FF6-1C74-4EEA-A89B-3AC6F223DF27}" type="datetimeFigureOut">
              <a:rPr lang="en-US" smtClean="0"/>
              <a:pPr/>
              <a:t>3/13/2013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77787-563E-4FC5-A0A3-5B749F3C858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B9FF6-1C74-4EEA-A89B-3AC6F223DF27}" type="datetimeFigureOut">
              <a:rPr lang="en-US" smtClean="0"/>
              <a:pPr/>
              <a:t>3/13/2013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77787-563E-4FC5-A0A3-5B749F3C858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B9FF6-1C74-4EEA-A89B-3AC6F223DF27}" type="datetimeFigureOut">
              <a:rPr lang="en-US" smtClean="0"/>
              <a:pPr/>
              <a:t>3/13/2013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77787-563E-4FC5-A0A3-5B749F3C858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B9FF6-1C74-4EEA-A89B-3AC6F223DF27}" type="datetimeFigureOut">
              <a:rPr lang="en-US" smtClean="0"/>
              <a:pPr/>
              <a:t>3/13/2013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77787-563E-4FC5-A0A3-5B749F3C858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B9FF6-1C74-4EEA-A89B-3AC6F223DF27}" type="datetimeFigureOut">
              <a:rPr lang="en-US" smtClean="0"/>
              <a:pPr/>
              <a:t>3/13/2013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77787-563E-4FC5-A0A3-5B749F3C858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B9FF6-1C74-4EEA-A89B-3AC6F223DF27}" type="datetimeFigureOut">
              <a:rPr lang="en-US" smtClean="0"/>
              <a:pPr/>
              <a:t>3/13/2013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77787-563E-4FC5-A0A3-5B749F3C858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B9FF6-1C74-4EEA-A89B-3AC6F223DF27}" type="datetimeFigureOut">
              <a:rPr lang="en-US" smtClean="0"/>
              <a:pPr/>
              <a:t>3/13/2013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77787-563E-4FC5-A0A3-5B749F3C858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AFC875-C1CA-4A07-A3E5-70B4FD73854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7B9FF6-1C74-4EEA-A89B-3AC6F223DF27}" type="datetimeFigureOut">
              <a:rPr lang="en-US" smtClean="0"/>
              <a:pPr/>
              <a:t>3/13/2013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B77787-563E-4FC5-A0A3-5B749F3C858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375E6F2-1AF6-40E4-97F8-4F08A086D0E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25000">
                <a:srgbClr val="6600CC"/>
              </a:gs>
              <a:gs pos="75000">
                <a:srgbClr val="FFFF00"/>
              </a:gs>
              <a:gs pos="100000">
                <a:srgbClr val="00FF00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076" name="Picture 4" descr="C:\Documents and Settings\Administrador\Mis documentos\imágenes\the-platters-all-time-gr-700x325_0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045023" cy="6858000"/>
          </a:xfrm>
          <a:prstGeom prst="rect">
            <a:avLst/>
          </a:prstGeom>
          <a:noFill/>
        </p:spPr>
      </p:pic>
      <p:pic>
        <p:nvPicPr>
          <p:cNvPr id="3077" name="Picture 5" descr="C:\Documents and Settings\Administrador\Mis documentos\imágenes\the-platters-all-time-gr-700x325_0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00364" y="0"/>
            <a:ext cx="3053953" cy="6858000"/>
          </a:xfrm>
          <a:prstGeom prst="rect">
            <a:avLst/>
          </a:prstGeom>
          <a:noFill/>
        </p:spPr>
      </p:pic>
      <p:pic>
        <p:nvPicPr>
          <p:cNvPr id="3078" name="Picture 6" descr="C:\Documents and Settings\Administrador\Mis documentos\imágenes\the-platters-all-time-gr-700x325_03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00761" y="0"/>
            <a:ext cx="3143240" cy="6858000"/>
          </a:xfrm>
          <a:prstGeom prst="rect">
            <a:avLst/>
          </a:prstGeom>
          <a:noFill/>
        </p:spPr>
      </p:pic>
      <p:pic>
        <p:nvPicPr>
          <p:cNvPr id="9" name="Picture 4" descr="C:\Documents and Settings\Administrador\Mis documentos\imágenes\the-platters-all-time-gr-700x325_0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045023" cy="6858000"/>
          </a:xfrm>
          <a:prstGeom prst="rect">
            <a:avLst/>
          </a:prstGeom>
          <a:noFill/>
        </p:spPr>
      </p:pic>
      <p:pic>
        <p:nvPicPr>
          <p:cNvPr id="11" name="Picture 5" descr="C:\Documents and Settings\Administrador\Mis documentos\imágenes\the-platters-all-time-gr-700x325_0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00364" y="0"/>
            <a:ext cx="3053953" cy="6858000"/>
          </a:xfrm>
          <a:prstGeom prst="rect">
            <a:avLst/>
          </a:prstGeom>
          <a:noFill/>
        </p:spPr>
      </p:pic>
      <p:pic>
        <p:nvPicPr>
          <p:cNvPr id="12" name="Picture 6" descr="C:\Documents and Settings\Administrador\Mis documentos\imágenes\the-platters-all-time-gr-700x325_03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00760" y="0"/>
            <a:ext cx="3143240" cy="6858000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0" y="0"/>
            <a:ext cx="392909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 Platters</a:t>
            </a:r>
            <a:endParaRPr lang="en-US" sz="4400" b="1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2214546" y="3071810"/>
            <a:ext cx="47863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Unchained Melody</a:t>
            </a:r>
            <a:endParaRPr lang="en-US" sz="3200" b="1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2643174" y="4572008"/>
            <a:ext cx="37862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Melodía desencadenada</a:t>
            </a:r>
            <a:endParaRPr lang="en-US" sz="2400" b="1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2571736" y="6000768"/>
            <a:ext cx="4000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0000FF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7643834" y="607220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7500958" y="628652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" name="Picture 8" descr="PkRU.gif (9741 bytes)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43768" y="6268660"/>
            <a:ext cx="460362" cy="287727"/>
          </a:xfrm>
          <a:prstGeom prst="rect">
            <a:avLst/>
          </a:prstGeom>
          <a:noFill/>
        </p:spPr>
      </p:pic>
      <p:sp>
        <p:nvSpPr>
          <p:cNvPr id="20" name="Rectangle 5"/>
          <p:cNvSpPr>
            <a:spLocks noChangeArrowheads="1"/>
          </p:cNvSpPr>
          <p:nvPr/>
        </p:nvSpPr>
        <p:spPr bwMode="auto">
          <a:xfrm>
            <a:off x="3643306" y="6143644"/>
            <a:ext cx="1857388" cy="215899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8100" cmpd="thickThin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11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Hacer clic para comenzar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34" presetClass="emph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1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4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5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0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2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3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4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6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8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9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0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6800"/>
                            </p:stCondLst>
                            <p:childTnLst>
                              <p:par>
                                <p:cTn id="62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9800"/>
                            </p:stCondLst>
                            <p:childTnLst>
                              <p:par>
                                <p:cTn id="7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4" grpId="0"/>
      <p:bldP spid="14" grpId="1"/>
      <p:bldP spid="15" grpId="0"/>
      <p:bldP spid="15" grpId="1"/>
      <p:bldP spid="16" grpId="0"/>
      <p:bldP spid="17" grpId="0"/>
      <p:bldP spid="18" grpId="0"/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Kiss%20At%20Sunset%20Wallpaper%202560X1600__www_pulsarmedia_eu_1024x7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428728" y="1214422"/>
            <a:ext cx="11430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</a:t>
            </a:r>
            <a:endParaRPr lang="en-US" sz="2000" b="1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928662" y="2071678"/>
            <a:ext cx="207170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my love 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</a:t>
            </a:r>
            <a:r>
              <a:rPr lang="en-U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</a:t>
            </a:r>
            <a:r>
              <a:rPr lang="es-ES" b="1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 amor</a:t>
            </a:r>
            <a:endParaRPr lang="es-ES" sz="2000" b="1" dirty="0">
              <a:solidFill>
                <a:srgbClr val="0000FF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428728" y="3143248"/>
            <a:ext cx="22860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my darling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querida mía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s-ES" b="1" dirty="0">
              <a:solidFill>
                <a:srgbClr val="FF00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27000">
    <p:sndAc>
      <p:stSnd>
        <p:snd r:embed="rId2" name="The Platters - Unchained Melody (tuvideo.matiasmx.com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135490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714876" y="642918"/>
            <a:ext cx="300039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I've hungered 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he estado hambriento</a:t>
            </a:r>
            <a:endParaRPr lang="es-ES" sz="2000" b="1" dirty="0">
              <a:solidFill>
                <a:srgbClr val="0000FF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000100" y="1928802"/>
            <a:ext cx="2928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 your touch  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 tus caricias</a:t>
            </a: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143372" y="2786058"/>
            <a:ext cx="185738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 long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</a:t>
            </a:r>
            <a:r>
              <a:rPr lang="en-U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un largo</a:t>
            </a:r>
            <a:endParaRPr lang="en-US" sz="2000" b="1" dirty="0">
              <a:solidFill>
                <a:srgbClr val="0000FF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572132" y="2786058"/>
            <a:ext cx="250033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lonely time 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solitario tiempo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2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18159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357290" y="642918"/>
            <a:ext cx="207170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time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el tiempo 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000364" y="642918"/>
            <a:ext cx="207170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goes by </a:t>
            </a:r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transcurre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786314" y="642918"/>
            <a:ext cx="221457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 slowly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muy lentamente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s-ES" b="1" dirty="0">
              <a:solidFill>
                <a:srgbClr val="FF0000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357290" y="3214686"/>
            <a:ext cx="235745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time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el tiempo 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357554" y="3214686"/>
            <a:ext cx="364333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can do so much       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puede hacer muchas cosas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23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95666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14678" y="1000108"/>
            <a:ext cx="135732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are you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¿eres </a:t>
            </a:r>
            <a:endParaRPr lang="es-ES" b="1" dirty="0">
              <a:solidFill>
                <a:srgbClr val="FF00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929058" y="2214554"/>
            <a:ext cx="16430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need   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necesito</a:t>
            </a: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357686" y="3643314"/>
            <a:ext cx="27860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need  your love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</a:t>
            </a: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necesito</a:t>
            </a: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 amor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572000" y="1000108"/>
            <a:ext cx="164307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still mine?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aún mía?</a:t>
            </a:r>
            <a:endParaRPr lang="es-ES" b="1" dirty="0">
              <a:solidFill>
                <a:srgbClr val="FF00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285852" y="4357694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3929058" y="3714752"/>
            <a:ext cx="5196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</a:t>
            </a:r>
            <a:endParaRPr lang="en-US" dirty="0"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32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Documents and Settings\Administrador\Escritorio\Image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6405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143240" y="1214422"/>
            <a:ext cx="2857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speed your love </a:t>
            </a:r>
            <a:r>
              <a:rPr lang="es-ES" sz="2000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apresure tu amor 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785918" y="1214422"/>
            <a:ext cx="14287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God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Dios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</a:t>
            </a:r>
            <a:endParaRPr lang="en-US" sz="2000" b="1" dirty="0">
              <a:solidFill>
                <a:srgbClr val="FF00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715008" y="1214422"/>
            <a:ext cx="1714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 me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hacia mi</a:t>
            </a: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21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313419-800x600-[DesktopNexus.com]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00298" y="857232"/>
            <a:ext cx="35719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lonely rivers flow </a:t>
            </a:r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los ríos solitarios fluyen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357818" y="2071678"/>
            <a:ext cx="250033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 the sea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hacia el mar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000364" y="3000372"/>
            <a:ext cx="250033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 the sea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hacia el mar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C:\Documents and Settings\Administrador\Escritorio\Image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357290" y="642918"/>
            <a:ext cx="378621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 the open arms 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hacia los brazos abiertos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714744" y="1857364"/>
            <a:ext cx="185738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of the sea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</a:t>
            </a:r>
            <a:r>
              <a:rPr lang="en-U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del mar</a:t>
            </a:r>
            <a:endParaRPr lang="en-US" sz="2000" b="1" dirty="0">
              <a:solidFill>
                <a:srgbClr val="FF00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500562" y="857232"/>
            <a:ext cx="35719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lonely rivers sigh      </a:t>
            </a:r>
            <a:r>
              <a:rPr lang="en-US" b="1" dirty="0" smtClean="0">
                <a:solidFill>
                  <a:srgbClr val="00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</a:t>
            </a:r>
            <a:r>
              <a:rPr lang="en-U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los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ríos solitarios susurran</a:t>
            </a:r>
            <a:endParaRPr lang="es-ES" sz="2000" b="1" dirty="0">
              <a:solidFill>
                <a:srgbClr val="0000FF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072066" y="2500306"/>
            <a:ext cx="26432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"wait for me,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espera por mi,</a:t>
            </a: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071802" y="3786190"/>
            <a:ext cx="26432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wait for me”,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espera por mi”</a:t>
            </a: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9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43438" y="1785926"/>
            <a:ext cx="371477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I'll be coming home,                    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estaré llegando a casa,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286248" y="3286124"/>
            <a:ext cx="2571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wait for me   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espera por mi</a:t>
            </a: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136686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714480" y="857232"/>
            <a:ext cx="13573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2714612" y="857232"/>
            <a:ext cx="207170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my love,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</a:t>
            </a:r>
            <a:r>
              <a:rPr lang="en-US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</a:t>
            </a:r>
            <a:r>
              <a:rPr lang="es-ES" b="1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 amor</a:t>
            </a:r>
            <a:endParaRPr lang="es-ES" sz="2000" b="1" dirty="0">
              <a:solidFill>
                <a:srgbClr val="0000FF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572000" y="857232"/>
            <a:ext cx="22860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my darling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querida mía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s-ES" b="1" dirty="0">
              <a:solidFill>
                <a:srgbClr val="FF0000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133342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000496" y="571480"/>
            <a:ext cx="300039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I've hungered 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he estado hambriento</a:t>
            </a:r>
            <a:endParaRPr lang="es-ES" sz="2000" b="1" dirty="0">
              <a:solidFill>
                <a:srgbClr val="0000FF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643702" y="571480"/>
            <a:ext cx="221457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hungered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hambriento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286380" y="1714488"/>
            <a:ext cx="2928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 your touch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 tus caricias</a:t>
            </a: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000628" y="2786058"/>
            <a:ext cx="142876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 long,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</a:t>
            </a:r>
            <a:r>
              <a:rPr lang="en-U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un largo</a:t>
            </a:r>
            <a:endParaRPr lang="en-US" sz="2000" b="1" dirty="0">
              <a:solidFill>
                <a:srgbClr val="0000FF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286512" y="2786058"/>
            <a:ext cx="250033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lonely time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solitario tiempo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24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1291074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357290" y="857232"/>
            <a:ext cx="235745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time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el tiempo 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428992" y="857232"/>
            <a:ext cx="207170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goes by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transcurre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357818" y="857232"/>
            <a:ext cx="22145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</a:t>
            </a:r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slowly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muy lentamente</a:t>
            </a: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428728" y="2285992"/>
            <a:ext cx="235745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time       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el tiempo 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500430" y="2214554"/>
            <a:ext cx="15001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time  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tiempo</a:t>
            </a: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929190" y="2285992"/>
            <a:ext cx="364333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can do so much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puede hacer muchas cosas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130999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42910" y="642918"/>
            <a:ext cx="135732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are you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¿eres </a:t>
            </a:r>
            <a:endParaRPr lang="es-ES" b="1" dirty="0">
              <a:solidFill>
                <a:srgbClr val="FF0000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000232" y="642918"/>
            <a:ext cx="164307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still mine?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aún mía?</a:t>
            </a:r>
            <a:endParaRPr lang="es-ES" b="1" dirty="0">
              <a:solidFill>
                <a:srgbClr val="FF0000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28596" y="1643050"/>
            <a:ext cx="16430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need   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necesito</a:t>
            </a: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643042" y="1643050"/>
            <a:ext cx="192882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your love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 amor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2928934"/>
            <a:ext cx="16430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need </a:t>
            </a:r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necesito</a:t>
            </a: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285852" y="2928934"/>
            <a:ext cx="33575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I need  your love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</a:t>
            </a:r>
            <a:r>
              <a:rPr lang="en-US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necesito</a:t>
            </a: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 amor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34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C:\Documents and Settings\Administrador\Escritorio\643321-800x600-blurry-sky-cros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214810" y="714356"/>
            <a:ext cx="15001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your love </a:t>
            </a:r>
            <a:r>
              <a:rPr lang="es-E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 </a:t>
            </a:r>
            <a:r>
              <a:rPr lang="es-ES" sz="2000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 amor 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714480" y="714356"/>
            <a:ext cx="25003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God  speed   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Dios apresure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</a:t>
            </a:r>
            <a:endParaRPr lang="en-US" sz="2000" b="1" dirty="0">
              <a:solidFill>
                <a:srgbClr val="FF00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572132" y="714356"/>
            <a:ext cx="1714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 me 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hacia mi</a:t>
            </a: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6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70001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428992" y="785794"/>
            <a:ext cx="30003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need  your love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</a:t>
            </a:r>
            <a:r>
              <a:rPr lang="en-US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necesito</a:t>
            </a: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 amor</a:t>
            </a: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714612" y="785794"/>
            <a:ext cx="78581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</a:t>
            </a:r>
            <a:r>
              <a:rPr lang="en-US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</a:t>
            </a:r>
            <a:r>
              <a:rPr lang="en-US" b="1" dirty="0" smtClean="0">
                <a:solidFill>
                  <a:srgbClr val="FF00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n-US" b="1" dirty="0">
              <a:solidFill>
                <a:srgbClr val="FF0000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286116" y="2285992"/>
            <a:ext cx="235745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My darling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querida mía</a:t>
            </a:r>
            <a:endParaRPr lang="en-US" sz="2000" b="1" dirty="0">
              <a:solidFill>
                <a:srgbClr val="FF0000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7858148" y="6215082"/>
            <a:ext cx="87153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400" b="1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 dirty="0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12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12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sz="2000" b="1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ucida Calligraphy" pitchFamily="66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2049</TotalTime>
  <Words>366</Words>
  <Application>Microsoft Office PowerPoint</Application>
  <PresentationFormat>Presentación en pantalla (4:3)</PresentationFormat>
  <Paragraphs>93</Paragraphs>
  <Slides>17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181</cp:revision>
  <dcterms:created xsi:type="dcterms:W3CDTF">2013-03-11T18:23:25Z</dcterms:created>
  <dcterms:modified xsi:type="dcterms:W3CDTF">2013-03-13T22:34:48Z</dcterms:modified>
</cp:coreProperties>
</file>