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2"/>
  </p:notesMasterIdLst>
  <p:sldIdLst>
    <p:sldId id="256" r:id="rId3"/>
    <p:sldId id="276" r:id="rId4"/>
    <p:sldId id="278" r:id="rId5"/>
    <p:sldId id="277" r:id="rId6"/>
    <p:sldId id="274" r:id="rId7"/>
    <p:sldId id="273" r:id="rId8"/>
    <p:sldId id="272" r:id="rId9"/>
    <p:sldId id="271" r:id="rId10"/>
    <p:sldId id="264" r:id="rId11"/>
    <p:sldId id="270" r:id="rId12"/>
    <p:sldId id="269" r:id="rId13"/>
    <p:sldId id="268" r:id="rId14"/>
    <p:sldId id="267" r:id="rId15"/>
    <p:sldId id="266" r:id="rId16"/>
    <p:sldId id="265" r:id="rId17"/>
    <p:sldId id="263" r:id="rId18"/>
    <p:sldId id="262" r:id="rId19"/>
    <p:sldId id="261" r:id="rId20"/>
    <p:sldId id="275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  <a:srgbClr val="00CCFF"/>
    <a:srgbClr val="FF66CC"/>
    <a:srgbClr val="FF66FF"/>
    <a:srgbClr val="0AF62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BA1B01-647B-473D-AF3F-4A7F95AA5E27}" type="datetimeFigureOut">
              <a:rPr lang="es-ES" smtClean="0"/>
              <a:pPr/>
              <a:t>11/10/2012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880AB5-CDDD-487E-9501-EA64A58728F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880AB5-CDDD-487E-9501-EA64A58728FF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503AE-C1A2-4090-8FDB-F84FD3EDDE05}" type="datetimeFigureOut">
              <a:rPr lang="es-ES" smtClean="0"/>
              <a:pPr/>
              <a:t>11/10/2012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F759C-C6FF-49B4-8841-082D5A6D4B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503AE-C1A2-4090-8FDB-F84FD3EDDE05}" type="datetimeFigureOut">
              <a:rPr lang="es-ES" smtClean="0"/>
              <a:pPr/>
              <a:t>11/10/2012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F759C-C6FF-49B4-8841-082D5A6D4B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503AE-C1A2-4090-8FDB-F84FD3EDDE05}" type="datetimeFigureOut">
              <a:rPr lang="es-ES" smtClean="0"/>
              <a:pPr/>
              <a:t>11/10/2012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F759C-C6FF-49B4-8841-082D5A6D4B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503AE-C1A2-4090-8FDB-F84FD3EDDE05}" type="datetimeFigureOut">
              <a:rPr lang="es-ES" smtClean="0"/>
              <a:pPr/>
              <a:t>11/10/2012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F759C-C6FF-49B4-8841-082D5A6D4B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503AE-C1A2-4090-8FDB-F84FD3EDDE05}" type="datetimeFigureOut">
              <a:rPr lang="es-ES" smtClean="0"/>
              <a:pPr/>
              <a:t>11/10/2012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F759C-C6FF-49B4-8841-082D5A6D4B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503AE-C1A2-4090-8FDB-F84FD3EDDE05}" type="datetimeFigureOut">
              <a:rPr lang="es-ES" smtClean="0"/>
              <a:pPr/>
              <a:t>11/10/2012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F759C-C6FF-49B4-8841-082D5A6D4B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503AE-C1A2-4090-8FDB-F84FD3EDDE05}" type="datetimeFigureOut">
              <a:rPr lang="es-ES" smtClean="0"/>
              <a:pPr/>
              <a:t>11/10/2012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F759C-C6FF-49B4-8841-082D5A6D4B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503AE-C1A2-4090-8FDB-F84FD3EDDE05}" type="datetimeFigureOut">
              <a:rPr lang="es-ES" smtClean="0"/>
              <a:pPr/>
              <a:t>11/10/2012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F759C-C6FF-49B4-8841-082D5A6D4B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503AE-C1A2-4090-8FDB-F84FD3EDDE05}" type="datetimeFigureOut">
              <a:rPr lang="es-ES" smtClean="0"/>
              <a:pPr/>
              <a:t>11/10/2012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F759C-C6FF-49B4-8841-082D5A6D4B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503AE-C1A2-4090-8FDB-F84FD3EDDE05}" type="datetimeFigureOut">
              <a:rPr lang="es-ES" smtClean="0"/>
              <a:pPr/>
              <a:t>11/10/2012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F759C-C6FF-49B4-8841-082D5A6D4B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A503AE-C1A2-4090-8FDB-F84FD3EDDE05}" type="datetimeFigureOut">
              <a:rPr lang="es-ES" smtClean="0"/>
              <a:pPr/>
              <a:t>11/10/2012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F759C-C6FF-49B4-8841-082D5A6D4B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DD81A9-503D-4FDC-A1AE-4FBCBDDC46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A503AE-C1A2-4090-8FDB-F84FD3EDDE05}" type="datetimeFigureOut">
              <a:rPr lang="es-ES" smtClean="0"/>
              <a:pPr/>
              <a:t>11/10/2012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4F759C-C6FF-49B4-8841-082D5A6D4B8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609F713-1A60-4A43-9308-13485E7E86A9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csodaskepek.uw.hu/kezdet/csillogok/l6.htm" TargetMode="External"/><Relationship Id="rId7" Type="http://schemas.openxmlformats.org/officeDocument/2006/relationships/image" Target="../media/image4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hyperlink" Target="http://csodaskepek.uw.hu/kezdet/csillogok/p3.ht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hyperlink" Target="http://csodaskepek.uw.hu/kezdet/csillogok/k49.ht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odaskepek.uw.hu/kezdet/csillogok/k22.ht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png"/><Relationship Id="rId4" Type="http://schemas.openxmlformats.org/officeDocument/2006/relationships/image" Target="../media/image1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hyperlink" Target="http://csodaskepek.uw.hu/kezdet/csillogok/k42.ht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hyperlink" Target="http://csodaskepek.uw.hu/kezdet/csillogok/l13.ht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hyperlink" Target="http://csodaskepek.uw.hu/kezdet/csillogok/k39.ht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hyperlink" Target="http://csodaskepek.uw.hu/kezdet/csillogok/k37.ht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hyperlink" Target="http://csodaskepek.uw.hu/kezdet/csillogok/b4.ht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hyperlink" Target="http://csodaskepek.uw.hu/kezdet/csillogok/b32.ht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hyperlink" Target="http://csodaskepek.uw.hu/kezdet/csillogok/22.htm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hyperlink" Target="http://csodaskepek.uw.hu/kezdet/csillogok/b12.htm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36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zsoka56.hu/honlapok/hatterek/csillogo/l6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51520" y="188640"/>
            <a:ext cx="3744416" cy="1107996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</a:rPr>
              <a:t>Canción: Me gustas mucho</a:t>
            </a:r>
          </a:p>
          <a:p>
            <a:r>
              <a:rPr lang="es-ES" sz="2400" b="1" dirty="0" smtClean="0">
                <a:solidFill>
                  <a:srgbClr val="FFFF00"/>
                </a:solidFill>
              </a:rPr>
              <a:t>Interprete: Rocío Durcal</a:t>
            </a:r>
          </a:p>
          <a:p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19459" name="Picture 3" descr="C:\Users\Usuario\Documents\AAMIS PROYECTOS\ME GUSTAS MUCHO\rocio_durcal_-_front1290931077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1412776"/>
            <a:ext cx="1688976" cy="1688976"/>
          </a:xfrm>
          <a:prstGeom prst="rect">
            <a:avLst/>
          </a:prstGeom>
          <a:noFill/>
        </p:spPr>
      </p:pic>
      <p:pic>
        <p:nvPicPr>
          <p:cNvPr id="19460" name="Picture 4" descr="C:\Users\Usuario\Documents\AWALPAPERS BONITOS\FIRMAS DE TOMAS\Tomas. amari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60232" y="332656"/>
            <a:ext cx="1913185" cy="1728192"/>
          </a:xfrm>
          <a:prstGeom prst="rect">
            <a:avLst/>
          </a:prstGeom>
          <a:noFill/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9461" name="Picture 5" descr="C:\Users\Usuario\Documents\AWALPAPERS BONITOS\altavoz24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71600" y="4797152"/>
            <a:ext cx="1173088" cy="1030213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251520" y="5949280"/>
            <a:ext cx="2448272" cy="46166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Poner altavoces</a:t>
            </a:r>
            <a:endParaRPr lang="es-ES" sz="2400" b="1" dirty="0">
              <a:solidFill>
                <a:srgbClr val="FFFF00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1835696" y="3645024"/>
            <a:ext cx="60225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ME GUSTAS MUCHO</a:t>
            </a:r>
            <a:endParaRPr lang="es-E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5364088" y="5229200"/>
            <a:ext cx="2736304" cy="83099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NO TOCAR RATÓN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 AUTOMATICO</a:t>
            </a:r>
            <a:endParaRPr lang="es-ES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3000">
    <p:wheel/>
    <p:sndAc>
      <p:stSnd>
        <p:snd r:embed="rId2" name="205-rocio_durcal_-_me_gustas_mucho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Usuario\Downloads\TEXTURAS\47409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2053" name="Picture 5" descr="C:\Users\Usuario\Downloads\PNG HOMBRES\3059145277_1_15_34Y51Poj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3768" y="0"/>
            <a:ext cx="666023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C:\Users\Usuario\Downloads\TEXTURAS\pv3rni0g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60" name="Picture 4" descr="C:\Users\Usuario\Downloads\PNG HOMBRES\r2feg7ha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0"/>
            <a:ext cx="4824536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Usuario\Downloads\TEXTURAS\xr1qjar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3" name="Picture 3" descr="C:\Users\Usuario\Downloads\PNG HOMBRES\mod_article772664_12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67744" y="0"/>
            <a:ext cx="4752528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AF6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pasik165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246378" cy="6858000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283968" y="4509120"/>
            <a:ext cx="486003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Yo no he perdido, la esperanza, de tenerte entre mis brazos, y ese día ha de llegar…..</a:t>
            </a:r>
            <a:endParaRPr lang="es-ES" sz="3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 advTm="9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zsoka56.hu/honlapok/hatterek/csillogo/p3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  <p:pic>
        <p:nvPicPr>
          <p:cNvPr id="4" name="3 Imagen" descr="pasik126[1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716016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716016" y="1124744"/>
            <a:ext cx="442798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</a:rPr>
              <a:t>Desde hace mucho que me gustas, y lo que me gusta, obtengo, con toda seguridad….</a:t>
            </a:r>
            <a:endParaRPr lang="es-ES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9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sik123[1]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1999" y="0"/>
            <a:ext cx="4572001" cy="68580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0" y="1988840"/>
            <a:ext cx="45720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2060"/>
                </a:solidFill>
              </a:rPr>
              <a:t>Yo no he perdido, la esperanza, de que un día, tu me quieras, y algún día, me querrás….</a:t>
            </a:r>
            <a:endParaRPr lang="es-ES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advTm="8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zsoka56.hu/honlapok/hatterek/csillogo/k49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256"/>
            <a:ext cx="9144000" cy="6876256"/>
          </a:xfrm>
          <a:prstGeom prst="rect">
            <a:avLst/>
          </a:prstGeom>
          <a:noFill/>
        </p:spPr>
      </p:pic>
      <p:pic>
        <p:nvPicPr>
          <p:cNvPr id="3" name="2 Imagen" descr="pasik78[1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0" y="4221088"/>
            <a:ext cx="46440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FF00"/>
                </a:solidFill>
              </a:rPr>
              <a:t>Tarde o temprano, serás mío,  Yo seré tuya algún día, y lo tengo que lograr</a:t>
            </a:r>
            <a:r>
              <a:rPr lang="es-ES" sz="3600" dirty="0" smtClean="0">
                <a:solidFill>
                  <a:srgbClr val="FFFF00"/>
                </a:solidFill>
              </a:rPr>
              <a:t>.. </a:t>
            </a:r>
            <a:endParaRPr lang="es-ES" sz="3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9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http://zsoka56.hu/honlapok/hatterek/csillogo/k22.gif">
            <a:hlinkClick r:id="rId3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  <p:pic>
        <p:nvPicPr>
          <p:cNvPr id="4" name="3 Imagen" descr="pasik174[1]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4211960" cy="6858001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211960" y="3284984"/>
            <a:ext cx="4932040" cy="2062103"/>
          </a:xfrm>
          <a:prstGeom prst="rect">
            <a:avLst/>
          </a:prstGeom>
          <a:solidFill>
            <a:srgbClr val="F8F8F8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0000"/>
                </a:solidFill>
              </a:rPr>
              <a:t>Que conste amor, que ya, te lo advertí, que no, descansaré, hasta que, seas mío no mas….</a:t>
            </a:r>
            <a:endParaRPr lang="es-ES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9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zsoka56.hu/honlapok/hatterek/csillogo/k42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  <p:pic>
        <p:nvPicPr>
          <p:cNvPr id="3" name="2 Imagen" descr="pasik39[1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355976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355976" y="2780928"/>
            <a:ext cx="4788024" cy="1754326"/>
          </a:xfrm>
          <a:prstGeom prst="rect">
            <a:avLst/>
          </a:prstGeom>
          <a:solidFill>
            <a:srgbClr val="00CC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/>
              <a:t>Pues tu me gustas de hace tiempo, mucho  tiempo atrás…….</a:t>
            </a:r>
            <a:endParaRPr lang="es-ES" sz="3600" b="1" dirty="0"/>
          </a:p>
        </p:txBody>
      </p:sp>
    </p:spTree>
  </p:cSld>
  <p:clrMapOvr>
    <a:masterClrMapping/>
  </p:clrMapOvr>
  <p:transition advTm="8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zsoka56.hu/honlapok/hatterek/csillogo/l13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pasik122[1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0" y="2852936"/>
            <a:ext cx="4644008" cy="2585323"/>
          </a:xfrm>
          <a:prstGeom prst="rect">
            <a:avLst/>
          </a:prstGeom>
          <a:solidFill>
            <a:srgbClr val="FF66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/>
              <a:t>Me gustas mucho, me gustas mucho </a:t>
            </a:r>
            <a:r>
              <a:rPr lang="es-ES" sz="3600" b="1" dirty="0" smtClean="0"/>
              <a:t>tú..Tarde </a:t>
            </a:r>
            <a:r>
              <a:rPr lang="es-ES" sz="3600" b="1" dirty="0"/>
              <a:t>o temprano </a:t>
            </a:r>
            <a:r>
              <a:rPr lang="es-ES" sz="3600" b="1" dirty="0" smtClean="0"/>
              <a:t>,seré tuya,  </a:t>
            </a:r>
            <a:r>
              <a:rPr lang="es-ES" sz="3600" b="1" dirty="0"/>
              <a:t>mío tú </a:t>
            </a:r>
            <a:r>
              <a:rPr lang="es-ES" sz="3600" b="1" dirty="0" smtClean="0"/>
              <a:t>serás…</a:t>
            </a:r>
            <a:endParaRPr lang="es-ES" sz="3600" b="1" dirty="0"/>
          </a:p>
          <a:p>
            <a:endParaRPr lang="es-ES" dirty="0"/>
          </a:p>
        </p:txBody>
      </p:sp>
    </p:spTree>
  </p:cSld>
  <p:clrMapOvr>
    <a:masterClrMapping/>
  </p:clrMapOvr>
  <p:transition advTm="16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zsoka56.hu/honlapok/hatterek/csillogo/k39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  <p:pic>
        <p:nvPicPr>
          <p:cNvPr id="3" name="2 Imagen" descr="pasik128[1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283968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283968" y="0"/>
            <a:ext cx="4860032" cy="230832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</a:rPr>
              <a:t>Me gustas mucho.. Me gusta mucho tu, tarde o temprano, seré tuya, mío tu serás….</a:t>
            </a:r>
            <a:endParaRPr lang="es-ES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32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zsoka56.hu/honlapok/hatterek/csillogo/k37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2 Imagen" descr="pasik249[1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4572000" y="2636912"/>
            <a:ext cx="4572000" cy="2308324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</a:rPr>
              <a:t>Que conste amor, que ya te lo advertí, que no, descansaré, hasta que seas mío, no mas,</a:t>
            </a:r>
            <a:endParaRPr lang="es-ES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8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http://zsoka56.hu/honlapok/hatterek/csillogo/b4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  <p:pic>
        <p:nvPicPr>
          <p:cNvPr id="6" name="5 Imagen" descr="FARKAS6[1]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644008" y="2276872"/>
            <a:ext cx="4499992" cy="1754326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FF00"/>
                </a:solidFill>
              </a:rPr>
              <a:t>Pues tu me gustas, de hace tiempo, mucho tiempo atrás….</a:t>
            </a:r>
            <a:endParaRPr lang="es-ES" sz="36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8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zsoka56.hu/honlapok/hatterek/csillogo/b32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04248"/>
          </a:xfrm>
          <a:prstGeom prst="rect">
            <a:avLst/>
          </a:prstGeom>
          <a:noFill/>
        </p:spPr>
      </p:pic>
      <p:pic>
        <p:nvPicPr>
          <p:cNvPr id="4" name="3 Imagen" descr="pasik245[1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" y="0"/>
            <a:ext cx="4571999" cy="6567396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572000" y="2348880"/>
            <a:ext cx="4572000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/>
              <a:t>Me gustas mucho, me gustas mucho, tu, tarde o temprano seré tuya, mío tu serás….</a:t>
            </a:r>
            <a:endParaRPr lang="es-ES" sz="3600" b="1" dirty="0"/>
          </a:p>
        </p:txBody>
      </p:sp>
    </p:spTree>
  </p:cSld>
  <p:clrMapOvr>
    <a:masterClrMapping/>
  </p:clrMapOvr>
  <p:transition advTm="16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otivo_LadyValella14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7384"/>
            <a:ext cx="9144000" cy="6885384"/>
          </a:xfrm>
          <a:prstGeom prst="rect">
            <a:avLst/>
          </a:prstGeom>
        </p:spPr>
      </p:pic>
      <p:pic>
        <p:nvPicPr>
          <p:cNvPr id="3" name="2 Imagen" descr="pasik166[1]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0" y="2204864"/>
            <a:ext cx="449999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</a:rPr>
              <a:t>Me gustas mucho, me gustas mucho tu, tarde o temprano, seré tuya, mío tu serás…</a:t>
            </a:r>
            <a:endParaRPr lang="es-ES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6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http://zsoka56.hu/honlapok/hatterek/csillogo/22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6256"/>
          </a:xfrm>
          <a:prstGeom prst="rect">
            <a:avLst/>
          </a:prstGeom>
          <a:noFill/>
        </p:spPr>
      </p:pic>
      <p:pic>
        <p:nvPicPr>
          <p:cNvPr id="5" name="4 Imagen" descr="pasik18[1]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572000" y="2204864"/>
            <a:ext cx="4572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</a:rPr>
              <a:t>Me gustas mucho, me gustas mucho, tu, tarde o temprano seré tuya, mío tu serás…..</a:t>
            </a:r>
            <a:endParaRPr lang="es-ES" sz="3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5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zsoka56.hu/honlapok/hatterek/csillogo/b12.gif">
            <a:hlinkClick r:id="rId2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4644008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499992" y="1628800"/>
            <a:ext cx="464400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5400" b="1" dirty="0" smtClean="0">
                <a:solidFill>
                  <a:schemeClr val="bg1"/>
                </a:solidFill>
              </a:rPr>
              <a:t>Me gustas mucho, me gustas mucho tu…</a:t>
            </a:r>
            <a:endParaRPr lang="es-ES" sz="5400" b="1" dirty="0">
              <a:solidFill>
                <a:schemeClr val="bg1"/>
              </a:solidFill>
            </a:endParaRPr>
          </a:p>
        </p:txBody>
      </p:sp>
      <p:pic>
        <p:nvPicPr>
          <p:cNvPr id="1027" name="Picture 3" descr="C:\Users\Usuario\Downloads\TEXTURAS\_IMVTemp_Show_ATT28692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  <p:pic>
        <p:nvPicPr>
          <p:cNvPr id="7" name="Picture 2" descr="C:\Users\Usuario\Downloads\14-4-2012\PNG HOMBRES\9fab6836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49999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</TotalTime>
  <Words>344</Words>
  <Application>Microsoft Office PowerPoint</Application>
  <PresentationFormat>Presentación en pantalla (4:3)</PresentationFormat>
  <Paragraphs>49</Paragraphs>
  <Slides>19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21</cp:revision>
  <dcterms:created xsi:type="dcterms:W3CDTF">2012-03-12T18:38:37Z</dcterms:created>
  <dcterms:modified xsi:type="dcterms:W3CDTF">2012-10-11T13:10:26Z</dcterms:modified>
</cp:coreProperties>
</file>