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kZ1H56ePYK6w+0Lu2f9Wg" hashData="TiJhrChibog7lCz8p6DuCvDi51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0000FF"/>
    <a:srgbClr val="00FF00"/>
    <a:srgbClr val="FFFFFF"/>
    <a:srgbClr val="FFFF00"/>
    <a:srgbClr val="FF0000"/>
    <a:srgbClr val="6600CC"/>
    <a:srgbClr val="9900FF"/>
    <a:srgbClr val="FF00FF"/>
    <a:srgbClr val="CC0000"/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574" autoAdjust="0"/>
    <p:restoredTop sz="94660"/>
  </p:normalViewPr>
  <p:slideViewPr>
    <p:cSldViewPr>
      <p:cViewPr>
        <p:scale>
          <a:sx n="40" d="100"/>
          <a:sy n="40" d="100"/>
        </p:scale>
        <p:origin x="-354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256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56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56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256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fld id="{CC4DE8C0-7BCF-4DA9-BB53-EE7E64C1B1F4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6D63D2-38FD-446D-ADC0-E26F2E62DA7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A6A5FD-F6FA-45BD-B5E0-F061CBB2A13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E8F347-B35F-4125-95CA-2E0F8DDBB2D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08CAF2-E6A5-4AD7-B0F2-AF6C63AC4C5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72F3CE-84B6-4F6A-9CCC-878E59AB5E7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C3E952-B3B8-44AF-B864-6CD197CD37E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326A45-9AB3-4D4A-9644-8051E54DD03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0922D0-9D70-426D-A28D-CBF989B3417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1D2780-11F1-4F19-BC97-B3B5CC432EB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C7BBE9-4A95-4897-A343-591F2629A77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301676-DDD7-4CEF-AD1B-6A89C472BDB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817781-6C22-4BDC-9518-CD81919F575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  <a:latin typeface="+mn-lt"/>
              </a:defRPr>
            </a:lvl1pPr>
          </a:lstStyle>
          <a:p>
            <a:fld id="{BFD345CB-1B09-4412-8516-6AC4FAB8433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EB7A628-5345-49C2-83C9-C994A1874D4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11" Type="http://schemas.openxmlformats.org/officeDocument/2006/relationships/image" Target="../media/image10.gif"/><Relationship Id="rId5" Type="http://schemas.openxmlformats.org/officeDocument/2006/relationships/image" Target="../media/image4.gif"/><Relationship Id="rId10" Type="http://schemas.openxmlformats.org/officeDocument/2006/relationships/image" Target="../media/image9.gif"/><Relationship Id="rId4" Type="http://schemas.openxmlformats.org/officeDocument/2006/relationships/image" Target="../media/image3.gif"/><Relationship Id="rId9" Type="http://schemas.openxmlformats.org/officeDocument/2006/relationships/image" Target="../media/image8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027" name="Picture 3" descr="C:\Documents and Settings\Administrador\Mis documentos\imágenes\46714-800x600-[DesktopNexus.com]_0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248025" cy="2438400"/>
          </a:xfrm>
          <a:prstGeom prst="rect">
            <a:avLst/>
          </a:prstGeom>
          <a:noFill/>
        </p:spPr>
      </p:pic>
      <p:pic>
        <p:nvPicPr>
          <p:cNvPr id="1028" name="Picture 4" descr="C:\Documents and Settings\Administrador\Mis documentos\imágenes\46714-800x600-[DesktopNexus.com]_02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0"/>
            <a:ext cx="3257550" cy="2438400"/>
          </a:xfrm>
          <a:prstGeom prst="rect">
            <a:avLst/>
          </a:prstGeom>
          <a:noFill/>
        </p:spPr>
      </p:pic>
      <p:pic>
        <p:nvPicPr>
          <p:cNvPr id="1029" name="Picture 5" descr="C:\Documents and Settings\Administrador\Mis documentos\imágenes\46714-800x600-[DesktopNexus.com]_03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9" y="0"/>
            <a:ext cx="2714612" cy="2438400"/>
          </a:xfrm>
          <a:prstGeom prst="rect">
            <a:avLst/>
          </a:prstGeom>
          <a:noFill/>
        </p:spPr>
      </p:pic>
      <p:pic>
        <p:nvPicPr>
          <p:cNvPr id="1030" name="Picture 6" descr="C:\Documents and Settings\Administrador\Mis documentos\imágenes\46714-800x600-[DesktopNexus.com]_04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428868"/>
            <a:ext cx="3248025" cy="2438400"/>
          </a:xfrm>
          <a:prstGeom prst="rect">
            <a:avLst/>
          </a:prstGeom>
          <a:noFill/>
        </p:spPr>
      </p:pic>
      <p:pic>
        <p:nvPicPr>
          <p:cNvPr id="1031" name="Picture 7" descr="C:\Documents and Settings\Administrador\Mis documentos\imágenes\46714-800x600-[DesktopNexus.com]_05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14678" y="2428868"/>
            <a:ext cx="3257550" cy="2438400"/>
          </a:xfrm>
          <a:prstGeom prst="rect">
            <a:avLst/>
          </a:prstGeom>
          <a:noFill/>
        </p:spPr>
      </p:pic>
      <p:pic>
        <p:nvPicPr>
          <p:cNvPr id="1032" name="Picture 8" descr="C:\Documents and Settings\Administrador\Mis documentos\imágenes\46714-800x600-[DesktopNexus.com]_06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29389" y="2428868"/>
            <a:ext cx="2714612" cy="2438400"/>
          </a:xfrm>
          <a:prstGeom prst="rect">
            <a:avLst/>
          </a:prstGeom>
          <a:noFill/>
        </p:spPr>
      </p:pic>
      <p:pic>
        <p:nvPicPr>
          <p:cNvPr id="1033" name="Picture 9" descr="C:\Documents and Settings\Administrador\Mis documentos\imágenes\46714-800x600-[DesktopNexus.com]_07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4857760"/>
            <a:ext cx="3248025" cy="2000240"/>
          </a:xfrm>
          <a:prstGeom prst="rect">
            <a:avLst/>
          </a:prstGeom>
          <a:noFill/>
        </p:spPr>
      </p:pic>
      <p:pic>
        <p:nvPicPr>
          <p:cNvPr id="1034" name="Picture 10" descr="C:\Documents and Settings\Administrador\Mis documentos\imágenes\46714-800x600-[DesktopNexus.com]_08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214678" y="4857760"/>
            <a:ext cx="3257550" cy="2000240"/>
          </a:xfrm>
          <a:prstGeom prst="rect">
            <a:avLst/>
          </a:prstGeom>
          <a:noFill/>
        </p:spPr>
      </p:pic>
      <p:pic>
        <p:nvPicPr>
          <p:cNvPr id="1035" name="Picture 11" descr="C:\Documents and Settings\Administrador\Mis documentos\imágenes\46714-800x600-[DesktopNexus.com]_09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429389" y="4857760"/>
            <a:ext cx="2714612" cy="2000240"/>
          </a:xfrm>
          <a:prstGeom prst="rect">
            <a:avLst/>
          </a:prstGeom>
          <a:noFill/>
        </p:spPr>
      </p:pic>
      <p:pic>
        <p:nvPicPr>
          <p:cNvPr id="22" name="Picture 3" descr="C:\Documents and Settings\Administrador\Mis documentos\imágenes\46714-800x600-[DesktopNexus.com]_0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3248025" cy="2438399"/>
          </a:xfrm>
          <a:prstGeom prst="rect">
            <a:avLst/>
          </a:prstGeom>
          <a:noFill/>
        </p:spPr>
      </p:pic>
      <p:pic>
        <p:nvPicPr>
          <p:cNvPr id="23" name="Picture 4" descr="C:\Documents and Settings\Administrador\Mis documentos\imágenes\46714-800x600-[DesktopNexus.com]_02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0"/>
            <a:ext cx="3257550" cy="2438400"/>
          </a:xfrm>
          <a:prstGeom prst="rect">
            <a:avLst/>
          </a:prstGeom>
          <a:noFill/>
        </p:spPr>
      </p:pic>
      <p:pic>
        <p:nvPicPr>
          <p:cNvPr id="24" name="Picture 5" descr="C:\Documents and Settings\Administrador\Mis documentos\imágenes\46714-800x600-[DesktopNexus.com]_03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8" y="0"/>
            <a:ext cx="2714612" cy="2438400"/>
          </a:xfrm>
          <a:prstGeom prst="rect">
            <a:avLst/>
          </a:prstGeom>
          <a:noFill/>
        </p:spPr>
      </p:pic>
      <p:pic>
        <p:nvPicPr>
          <p:cNvPr id="25" name="Picture 6" descr="C:\Documents and Settings\Administrador\Mis documentos\imágenes\46714-800x600-[DesktopNexus.com]_04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428868"/>
            <a:ext cx="3248025" cy="2438400"/>
          </a:xfrm>
          <a:prstGeom prst="rect">
            <a:avLst/>
          </a:prstGeom>
          <a:noFill/>
        </p:spPr>
      </p:pic>
      <p:pic>
        <p:nvPicPr>
          <p:cNvPr id="26" name="Picture 7" descr="C:\Documents and Settings\Administrador\Mis documentos\imágenes\46714-800x600-[DesktopNexus.com]_05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14678" y="2428868"/>
            <a:ext cx="3257550" cy="2438400"/>
          </a:xfrm>
          <a:prstGeom prst="rect">
            <a:avLst/>
          </a:prstGeom>
          <a:noFill/>
        </p:spPr>
      </p:pic>
      <p:pic>
        <p:nvPicPr>
          <p:cNvPr id="27" name="Picture 8" descr="C:\Documents and Settings\Administrador\Mis documentos\imágenes\46714-800x600-[DesktopNexus.com]_06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29388" y="2428868"/>
            <a:ext cx="2714612" cy="2438400"/>
          </a:xfrm>
          <a:prstGeom prst="rect">
            <a:avLst/>
          </a:prstGeom>
          <a:noFill/>
        </p:spPr>
      </p:pic>
      <p:pic>
        <p:nvPicPr>
          <p:cNvPr id="30" name="Picture 9" descr="C:\Documents and Settings\Administrador\Mis documentos\imágenes\46714-800x600-[DesktopNexus.com]_07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4857760"/>
            <a:ext cx="3248025" cy="2000240"/>
          </a:xfrm>
          <a:prstGeom prst="rect">
            <a:avLst/>
          </a:prstGeom>
          <a:noFill/>
        </p:spPr>
      </p:pic>
      <p:pic>
        <p:nvPicPr>
          <p:cNvPr id="31" name="Picture 10" descr="C:\Documents and Settings\Administrador\Mis documentos\imágenes\46714-800x600-[DesktopNexus.com]_08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214678" y="4857760"/>
            <a:ext cx="3257550" cy="2000240"/>
          </a:xfrm>
          <a:prstGeom prst="rect">
            <a:avLst/>
          </a:prstGeom>
          <a:noFill/>
        </p:spPr>
      </p:pic>
      <p:pic>
        <p:nvPicPr>
          <p:cNvPr id="32" name="Picture 11" descr="C:\Documents and Settings\Administrador\Mis documentos\imágenes\46714-800x600-[DesktopNexus.com]_09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429388" y="4857760"/>
            <a:ext cx="2714612" cy="2000240"/>
          </a:xfrm>
          <a:prstGeom prst="rect">
            <a:avLst/>
          </a:prstGeom>
          <a:noFill/>
        </p:spPr>
      </p:pic>
      <p:sp>
        <p:nvSpPr>
          <p:cNvPr id="33" name="32 CuadroTexto"/>
          <p:cNvSpPr txBox="1"/>
          <p:nvPr/>
        </p:nvSpPr>
        <p:spPr>
          <a:xfrm>
            <a:off x="500034" y="2571744"/>
            <a:ext cx="20717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chemeClr val="bg1"/>
                </a:solidFill>
                <a:latin typeface="Lucida Calligraphy" pitchFamily="66" charset="0"/>
              </a:rPr>
              <a:t>Lobo</a:t>
            </a:r>
            <a:endParaRPr lang="en-US" sz="40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1000100" y="3143248"/>
            <a:ext cx="10715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chemeClr val="bg1"/>
                </a:solidFill>
                <a:latin typeface="Lucida Calligraphy" pitchFamily="66" charset="0"/>
              </a:rPr>
              <a:t>USA</a:t>
            </a:r>
            <a:endParaRPr lang="en-US" sz="12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3357554" y="5000636"/>
            <a:ext cx="50720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Lucida Calligraphy" pitchFamily="66" charset="0"/>
              </a:rPr>
              <a:t>I’d Love you to want me</a:t>
            </a:r>
            <a:endParaRPr lang="en-US" sz="2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36" name="35 CuadroTexto"/>
          <p:cNvSpPr txBox="1"/>
          <p:nvPr/>
        </p:nvSpPr>
        <p:spPr>
          <a:xfrm>
            <a:off x="3500430" y="5500702"/>
            <a:ext cx="45720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Me gustaría que me quisieras</a:t>
            </a:r>
            <a:endParaRPr lang="en-US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4898570" y="5856514"/>
            <a:ext cx="1459379" cy="2783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chemeClr val="bg1"/>
                </a:solidFill>
                <a:latin typeface="Lucida Calligraphy" pitchFamily="66" charset="0"/>
              </a:rPr>
              <a:t>1972</a:t>
            </a:r>
            <a:endParaRPr lang="en-US" sz="12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2786050" y="6143644"/>
            <a:ext cx="41434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8143868" y="607220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37 CuadroTexto"/>
          <p:cNvSpPr txBox="1"/>
          <p:nvPr/>
        </p:nvSpPr>
        <p:spPr>
          <a:xfrm>
            <a:off x="8000992" y="628652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9" name="Picture 8" descr="PkRU.gif (9741 bytes)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643802" y="6268660"/>
            <a:ext cx="460362" cy="287727"/>
          </a:xfrm>
          <a:prstGeom prst="rect">
            <a:avLst/>
          </a:prstGeom>
          <a:noFill/>
        </p:spPr>
      </p:pic>
      <p:sp>
        <p:nvSpPr>
          <p:cNvPr id="40" name="39 Rectángulo"/>
          <p:cNvSpPr/>
          <p:nvPr/>
        </p:nvSpPr>
        <p:spPr>
          <a:xfrm>
            <a:off x="3786182" y="6143644"/>
            <a:ext cx="1428760" cy="285752"/>
          </a:xfrm>
          <a:prstGeom prst="rect">
            <a:avLst/>
          </a:prstGeom>
          <a:gradFill flip="none" rotWithShape="1">
            <a:gsLst>
              <a:gs pos="0">
                <a:srgbClr val="FF0066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Clic para comenzar</a:t>
            </a:r>
            <a:endParaRPr lang="en-US" sz="1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12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17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25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33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9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41" dur="5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7" dur="5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49" dur="5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5" dur="5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57" dur="5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3" dur="5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65" dur="5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8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1" dur="5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73" dur="5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6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500"/>
                            </p:stCondLst>
                            <p:childTnLst>
                              <p:par>
                                <p:cTn id="78" presetID="56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56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39" presetClass="entr" presetSubtype="0" accel="100000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39" presetClass="entr" presetSubtype="0" accel="100000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7300"/>
                            </p:stCondLst>
                            <p:childTnLst>
                              <p:par>
                                <p:cTn id="103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39" presetClass="entr" presetSubtype="0" accel="10000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1600"/>
                            </p:stCondLst>
                            <p:childTnLst>
                              <p:par>
                                <p:cTn id="140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4600"/>
                            </p:stCondLst>
                            <p:childTnLst>
                              <p:par>
                                <p:cTn id="1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3" grpId="1"/>
      <p:bldP spid="34" grpId="0"/>
      <p:bldP spid="34" grpId="1"/>
      <p:bldP spid="35" grpId="0"/>
      <p:bldP spid="35" grpId="1"/>
      <p:bldP spid="36" grpId="0"/>
      <p:bldP spid="36" grpId="1"/>
      <p:bldP spid="37" grpId="0"/>
      <p:bldP spid="37" grpId="1"/>
      <p:bldP spid="28" grpId="0"/>
      <p:bldP spid="29" grpId="0"/>
      <p:bldP spid="38" grpId="0"/>
      <p:bldP spid="4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11" name="Picture 15" descr="spac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3" y="-50800"/>
            <a:ext cx="9525" cy="9525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7938" y="-7938"/>
            <a:ext cx="9161463" cy="6875463"/>
          </a:xfrm>
          <a:prstGeom prst="rect">
            <a:avLst/>
          </a:prstGeom>
          <a:noFill/>
        </p:spPr>
      </p:pic>
      <p:sp>
        <p:nvSpPr>
          <p:cNvPr id="4113" name="Text Box 17"/>
          <p:cNvSpPr txBox="1">
            <a:spLocks noChangeArrowheads="1"/>
          </p:cNvSpPr>
          <p:nvPr/>
        </p:nvSpPr>
        <p:spPr bwMode="auto">
          <a:xfrm>
            <a:off x="4214810" y="1785926"/>
            <a:ext cx="4389441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When I saw you standing there </a:t>
            </a:r>
            <a:r>
              <a:rPr lang="es-ES" sz="16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cuando te vi parada allí</a:t>
            </a:r>
            <a:endParaRPr lang="es-ES" sz="1600" dirty="0">
              <a:solidFill>
                <a:schemeClr val="bg1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114" name="Text Box 18"/>
          <p:cNvSpPr txBox="1">
            <a:spLocks noChangeArrowheads="1"/>
          </p:cNvSpPr>
          <p:nvPr/>
        </p:nvSpPr>
        <p:spPr bwMode="auto">
          <a:xfrm>
            <a:off x="1643042" y="3000372"/>
            <a:ext cx="3714776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about fell off my chair</a:t>
            </a:r>
            <a:r>
              <a:rPr lang="en-US" dirty="0" smtClean="0">
                <a:solidFill>
                  <a:srgbClr val="0000FF"/>
                </a:solidFill>
                <a:latin typeface="Lucida Calligraphy" pitchFamily="66" charset="0"/>
              </a:rPr>
              <a:t>                  </a:t>
            </a:r>
            <a:r>
              <a:rPr lang="es-ES" sz="16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casi caigo de mi silla</a:t>
            </a:r>
            <a:r>
              <a:rPr lang="es-ES" sz="1600" dirty="0"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4115" name="Text Box 19"/>
          <p:cNvSpPr txBox="1">
            <a:spLocks noChangeArrowheads="1"/>
          </p:cNvSpPr>
          <p:nvPr/>
        </p:nvSpPr>
        <p:spPr bwMode="auto">
          <a:xfrm>
            <a:off x="571472" y="4071942"/>
            <a:ext cx="5715040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When you moved your mouth to speak</a:t>
            </a:r>
            <a:r>
              <a:rPr lang="es-ES" dirty="0"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dirty="0" smtClean="0"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      </a:t>
            </a:r>
            <a:r>
              <a:rPr lang="es-ES" sz="1600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cuando </a:t>
            </a:r>
            <a:r>
              <a:rPr lang="es-ES" sz="16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moviste tu boca para hablar</a:t>
            </a:r>
            <a:endParaRPr lang="es-ES" dirty="0"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116" name="Text Box 20"/>
          <p:cNvSpPr txBox="1">
            <a:spLocks noChangeArrowheads="1"/>
          </p:cNvSpPr>
          <p:nvPr/>
        </p:nvSpPr>
        <p:spPr bwMode="auto">
          <a:xfrm>
            <a:off x="1285852" y="5500702"/>
            <a:ext cx="4211637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felt the blood go to my feet</a:t>
            </a:r>
            <a:r>
              <a:rPr lang="es-E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s-ES" sz="16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sentí que la sangre iba por mis pies</a:t>
            </a:r>
            <a:endParaRPr lang="es-ES" sz="1600" dirty="0"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27300">
    <p:sndAc>
      <p:stSnd>
        <p:snd r:embed="rId2" name="lobo - i'd love you to want me(2)48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3" grpId="0"/>
      <p:bldP spid="4114" grpId="0"/>
      <p:bldP spid="4115" grpId="0"/>
      <p:bldP spid="41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spac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</p:spPr>
      </p:pic>
      <p:pic>
        <p:nvPicPr>
          <p:cNvPr id="5127" name="Picture 7" descr="spac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</p:spPr>
      </p:pic>
      <p:pic>
        <p:nvPicPr>
          <p:cNvPr id="5135" name="Picture 15" descr="Hide por deadmanwriting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37" name="Text Box 17"/>
          <p:cNvSpPr txBox="1">
            <a:spLocks noChangeArrowheads="1"/>
          </p:cNvSpPr>
          <p:nvPr/>
        </p:nvSpPr>
        <p:spPr bwMode="auto">
          <a:xfrm>
            <a:off x="3708400" y="692150"/>
            <a:ext cx="4752975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FF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Now it took time for me to know </a:t>
            </a:r>
            <a:r>
              <a:rPr lang="en-US" dirty="0">
                <a:solidFill>
                  <a:srgbClr val="0000FF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</a:t>
            </a:r>
            <a:r>
              <a:rPr lang="es-ES" sz="1600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pero ahora tomé un tiempo para saber</a:t>
            </a:r>
            <a:r>
              <a:rPr lang="es-ES" sz="1600" dirty="0" smtClean="0">
                <a:solidFill>
                  <a:srgbClr val="0000FF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endParaRPr lang="es-ES" sz="1600" dirty="0">
              <a:solidFill>
                <a:srgbClr val="0000FF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138" name="Text Box 18"/>
          <p:cNvSpPr txBox="1">
            <a:spLocks noChangeArrowheads="1"/>
          </p:cNvSpPr>
          <p:nvPr/>
        </p:nvSpPr>
        <p:spPr bwMode="auto">
          <a:xfrm>
            <a:off x="468313" y="1628775"/>
            <a:ext cx="4464050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FF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What you tried so not to show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6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 que tú trataste tanto en no mostrar</a:t>
            </a:r>
            <a:endParaRPr lang="es-ES" dirty="0"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2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7" grpId="0"/>
      <p:bldP spid="513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Boys don´t cry por concha.banos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6162" name="Text Box 18"/>
          <p:cNvSpPr txBox="1">
            <a:spLocks noChangeArrowheads="1"/>
          </p:cNvSpPr>
          <p:nvPr/>
        </p:nvSpPr>
        <p:spPr bwMode="auto">
          <a:xfrm>
            <a:off x="1857356" y="1142984"/>
            <a:ext cx="5400675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</a:effectLst>
                <a:latin typeface="Lucida Calligraphy" pitchFamily="66" charset="0"/>
              </a:rPr>
              <a:t>Something in my soul just cried</a:t>
            </a:r>
            <a:r>
              <a:rPr lang="en-US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</a:effectLst>
              </a:rPr>
              <a:t>                       </a:t>
            </a:r>
            <a:r>
              <a:rPr lang="es-ES" sz="1600" dirty="0">
                <a:solidFill>
                  <a:schemeClr val="bg1"/>
                </a:solidFill>
                <a:effectLst>
                  <a:glow rad="228600">
                    <a:srgbClr val="FF0000"/>
                  </a:glow>
                </a:effectLst>
                <a:latin typeface="Lucida Calligraphy" pitchFamily="66" charset="0"/>
              </a:rPr>
              <a:t>Algo en mi alma simplemente lloró</a:t>
            </a:r>
            <a:endParaRPr lang="es-ES" dirty="0">
              <a:solidFill>
                <a:srgbClr val="00FF00"/>
              </a:solidFill>
              <a:effectLst>
                <a:glow rad="228600">
                  <a:srgbClr val="FF0000"/>
                </a:glo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Administrador\Escritorio\340141-800x600-[DesktopNexus.com]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2714612" y="642918"/>
            <a:ext cx="4175125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>
                  <a:glow rad="228600">
                    <a:srgbClr val="FF0000"/>
                  </a:glow>
                </a:effectLst>
                <a:latin typeface="Lucida Calligraphy" pitchFamily="66" charset="0"/>
              </a:rPr>
              <a:t>I see the want in your blue eyes</a:t>
            </a:r>
            <a:r>
              <a:rPr lang="es-ES" dirty="0">
                <a:effectLst>
                  <a:glow rad="228600">
                    <a:srgbClr val="FF00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" sz="1600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veo el deseo en tus </a:t>
            </a:r>
            <a:r>
              <a:rPr lang="es-ES" sz="16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ojos azules</a:t>
            </a:r>
            <a:endParaRPr lang="es-ES" dirty="0">
              <a:solidFill>
                <a:srgbClr val="0000FF"/>
              </a:solidFill>
              <a:effectLst>
                <a:glow rad="228600">
                  <a:srgbClr val="00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0" name="Picture 8" descr="hombre llorando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</p:spPr>
      </p:pic>
      <p:pic>
        <p:nvPicPr>
          <p:cNvPr id="8201" name="Picture 9" descr="hombre llorando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</p:spPr>
      </p:pic>
      <p:pic>
        <p:nvPicPr>
          <p:cNvPr id="8207" name="Picture 15" descr="Rose On Wood BW por QUYNHGIAOLAWYER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212" name="Text Box 20"/>
          <p:cNvSpPr txBox="1">
            <a:spLocks noChangeArrowheads="1"/>
          </p:cNvSpPr>
          <p:nvPr/>
        </p:nvSpPr>
        <p:spPr bwMode="auto">
          <a:xfrm>
            <a:off x="3786182" y="357166"/>
            <a:ext cx="4457706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99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Baby, I'd love you to want me</a:t>
            </a:r>
            <a:r>
              <a:rPr lang="es-ES" dirty="0"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sz="16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nena, me encantaría que me quisieras</a:t>
            </a:r>
            <a:endParaRPr lang="es-ES" sz="1600" dirty="0"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213" name="Text Box 21"/>
          <p:cNvSpPr txBox="1">
            <a:spLocks noChangeArrowheads="1"/>
          </p:cNvSpPr>
          <p:nvPr/>
        </p:nvSpPr>
        <p:spPr bwMode="auto">
          <a:xfrm>
            <a:off x="1187450" y="1268413"/>
            <a:ext cx="3959225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99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The way that I want you  </a:t>
            </a:r>
            <a:r>
              <a:rPr lang="en-US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U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n-US" sz="16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de </a:t>
            </a:r>
            <a:r>
              <a:rPr lang="es-ES" sz="16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la forma en que yo te quiero</a:t>
            </a:r>
            <a:endParaRPr lang="es-ES" sz="1600" dirty="0">
              <a:solidFill>
                <a:srgbClr val="9900FF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214" name="Text Box 22"/>
          <p:cNvSpPr txBox="1">
            <a:spLocks noChangeArrowheads="1"/>
          </p:cNvSpPr>
          <p:nvPr/>
        </p:nvSpPr>
        <p:spPr bwMode="auto">
          <a:xfrm>
            <a:off x="323850" y="2420938"/>
            <a:ext cx="3671888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99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The way that it should be </a:t>
            </a:r>
            <a:r>
              <a:rPr lang="en-US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  <a:r>
              <a:rPr lang="es-ES" sz="16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de la forma en que debería ser</a:t>
            </a:r>
            <a:endParaRPr lang="es-ES" dirty="0">
              <a:solidFill>
                <a:srgbClr val="9900FF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12" grpId="0"/>
      <p:bldP spid="8213" grpId="0"/>
      <p:bldP spid="82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133164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4608513" y="785794"/>
            <a:ext cx="4535487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Baby, you'd love me to want you</a:t>
            </a:r>
            <a:r>
              <a:rPr lang="en-US" dirty="0">
                <a:solidFill>
                  <a:srgbClr val="00FF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00FF00"/>
                </a:solidFill>
                <a:effectLst>
                  <a:glow rad="228600">
                    <a:srgbClr val="00FF00"/>
                  </a:glow>
                </a:effectLst>
              </a:rPr>
              <a:t>  </a:t>
            </a:r>
            <a:r>
              <a:rPr lang="es-ES" sz="16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</a:effectLst>
                <a:latin typeface="Lucida Calligraphy" pitchFamily="66" charset="0"/>
              </a:rPr>
              <a:t>Nena, me encantaría que me quisieras</a:t>
            </a:r>
            <a:r>
              <a:rPr lang="es-ES" sz="1600" dirty="0">
                <a:solidFill>
                  <a:srgbClr val="00FF00"/>
                </a:solidFill>
                <a:effectLst>
                  <a:glow rad="228600">
                    <a:srgbClr val="FFFF00"/>
                  </a:glo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4929190" y="1857364"/>
            <a:ext cx="37449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The way that I want to</a:t>
            </a:r>
            <a:r>
              <a:rPr lang="en-US" dirty="0">
                <a:solidFill>
                  <a:srgbClr val="00FF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00FF00"/>
                </a:solidFill>
                <a:effectLst>
                  <a:glow rad="228600">
                    <a:srgbClr val="00FF00"/>
                  </a:glow>
                </a:effectLst>
              </a:rPr>
              <a:t>       </a:t>
            </a:r>
            <a:r>
              <a:rPr lang="es-ES" sz="16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de la forma que yo quiero</a:t>
            </a:r>
            <a:r>
              <a:rPr lang="es-ES" dirty="0"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9225" name="Text Box 9"/>
          <p:cNvSpPr txBox="1">
            <a:spLocks noChangeArrowheads="1"/>
          </p:cNvSpPr>
          <p:nvPr/>
        </p:nvSpPr>
        <p:spPr bwMode="auto">
          <a:xfrm>
            <a:off x="5286380" y="2928934"/>
            <a:ext cx="3095625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If you'd only let it be</a:t>
            </a:r>
            <a:r>
              <a:rPr lang="en-US" dirty="0">
                <a:solidFill>
                  <a:srgbClr val="00FF00"/>
                </a:solidFill>
                <a:effectLst>
                  <a:glow rad="228600">
                    <a:srgbClr val="00FF00"/>
                  </a:glow>
                </a:effectLst>
              </a:rPr>
              <a:t>   </a:t>
            </a:r>
            <a:r>
              <a:rPr lang="es-ES" sz="16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Si </a:t>
            </a:r>
            <a:r>
              <a:rPr lang="es-ES" sz="1600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sólo </a:t>
            </a:r>
            <a:r>
              <a:rPr lang="es-ES" sz="16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lo dejaras ser</a:t>
            </a:r>
            <a:endParaRPr lang="es-ES" dirty="0">
              <a:solidFill>
                <a:srgbClr val="00FF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3" grpId="0"/>
      <p:bldP spid="9224" grpId="0"/>
      <p:bldP spid="92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653729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4716463" y="404813"/>
            <a:ext cx="4032250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  <a:effectLst>
                  <a:glow rad="228600">
                    <a:srgbClr val="99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You told yourself years ago</a:t>
            </a:r>
            <a:r>
              <a:rPr lang="en-US" dirty="0">
                <a:solidFill>
                  <a:schemeClr val="bg1"/>
                </a:solidFill>
                <a:effectLst>
                  <a:glow rad="228600">
                    <a:srgbClr val="99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chemeClr val="bg1"/>
                </a:solidFill>
                <a:effectLst>
                  <a:glow rad="228600">
                    <a:srgbClr val="9900FF"/>
                  </a:glow>
                </a:effectLst>
              </a:rPr>
              <a:t> </a:t>
            </a:r>
            <a:r>
              <a:rPr lang="en-US" dirty="0">
                <a:solidFill>
                  <a:schemeClr val="bg1"/>
                </a:solidFill>
                <a:effectLst/>
              </a:rPr>
              <a:t> </a:t>
            </a:r>
            <a:r>
              <a:rPr lang="en-US" sz="1600" dirty="0">
                <a:solidFill>
                  <a:schemeClr val="bg1"/>
                </a:solidFill>
                <a:effectLst/>
              </a:rPr>
              <a:t>       </a:t>
            </a:r>
            <a:r>
              <a:rPr lang="es-ES" sz="1600" dirty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Te dijiste a ti misma hace años</a:t>
            </a:r>
            <a:endParaRPr lang="es-ES" sz="1600" dirty="0">
              <a:solidFill>
                <a:schemeClr val="bg1"/>
              </a:solidFill>
              <a:effectLst>
                <a:glow rad="228600">
                  <a:srgbClr val="0000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252" name="Text Box 12"/>
          <p:cNvSpPr txBox="1">
            <a:spLocks noChangeArrowheads="1"/>
          </p:cNvSpPr>
          <p:nvPr/>
        </p:nvSpPr>
        <p:spPr bwMode="auto">
          <a:xfrm>
            <a:off x="395288" y="1142984"/>
            <a:ext cx="5534034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You'd never let your feelings show</a:t>
            </a:r>
            <a:r>
              <a:rPr lang="es-ES" dirty="0">
                <a:solidFill>
                  <a:srgbClr val="FFFF00"/>
                </a:solidFill>
                <a:latin typeface="Lucida Calligraphy" pitchFamily="66" charset="0"/>
              </a:rPr>
              <a:t>  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</a:t>
            </a:r>
            <a:r>
              <a:rPr lang="es-ES" sz="1600" dirty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 nunca dejarías de mostrar tus sentimientos</a:t>
            </a:r>
            <a:endParaRPr lang="es-ES" dirty="0">
              <a:effectLst>
                <a:glow rad="228600">
                  <a:srgbClr val="0000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253" name="Text Box 13"/>
          <p:cNvSpPr txBox="1">
            <a:spLocks noChangeArrowheads="1"/>
          </p:cNvSpPr>
          <p:nvPr/>
        </p:nvSpPr>
        <p:spPr bwMode="auto">
          <a:xfrm>
            <a:off x="928662" y="2071678"/>
            <a:ext cx="4786346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The obligation that you made </a:t>
            </a:r>
            <a:r>
              <a:rPr lang="en-US" dirty="0">
                <a:solidFill>
                  <a:schemeClr val="bg1"/>
                </a:solidFill>
                <a:effectLst/>
              </a:rPr>
              <a:t>          </a:t>
            </a:r>
            <a:r>
              <a:rPr lang="es-ES" sz="1600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 fue el </a:t>
            </a:r>
            <a:r>
              <a:rPr lang="es-ES" sz="1600" dirty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compromiso que tú hiciste</a:t>
            </a:r>
            <a:endParaRPr lang="es-ES" dirty="0">
              <a:solidFill>
                <a:schemeClr val="bg1"/>
              </a:solidFill>
              <a:effectLst>
                <a:glow rad="228600">
                  <a:srgbClr val="0000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254" name="Text Box 14"/>
          <p:cNvSpPr txBox="1">
            <a:spLocks noChangeArrowheads="1"/>
          </p:cNvSpPr>
          <p:nvPr/>
        </p:nvSpPr>
        <p:spPr bwMode="auto">
          <a:xfrm>
            <a:off x="857224" y="3143248"/>
            <a:ext cx="3816350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 the title that they gave</a:t>
            </a:r>
            <a:r>
              <a:rPr lang="es-ES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dirty="0">
                <a:solidFill>
                  <a:schemeClr val="bg1"/>
                </a:solidFill>
                <a:effectLst>
                  <a:glow rad="228600">
                    <a:srgbClr val="6600CC"/>
                  </a:glow>
                </a:effectLst>
              </a:rPr>
              <a:t>   </a:t>
            </a:r>
            <a:r>
              <a:rPr lang="es-ES" sz="1600" dirty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por el título que te dieron</a:t>
            </a:r>
            <a:endParaRPr lang="es-ES" dirty="0">
              <a:solidFill>
                <a:schemeClr val="bg1"/>
              </a:solidFill>
              <a:effectLst>
                <a:glow rad="228600">
                  <a:srgbClr val="0000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2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1" grpId="0"/>
      <p:bldP spid="10252" grpId="0"/>
      <p:bldP spid="10253" grpId="0"/>
      <p:bldP spid="1025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Administrador\Escritorio\pareja 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0" y="4000504"/>
            <a:ext cx="4429124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Baby, I'd love you to want me</a:t>
            </a:r>
            <a:r>
              <a:rPr lang="es-ES" dirty="0"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sz="1600" dirty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nena, me encantaría que me quisieras</a:t>
            </a:r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5143504" y="4714884"/>
            <a:ext cx="3706813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FF00"/>
                </a:solidFill>
                <a:effectLst>
                  <a:glow rad="228600">
                    <a:srgbClr val="0000FF"/>
                  </a:glow>
                </a:effectLst>
                <a:latin typeface="Lucida Calligraphy" pitchFamily="66" charset="0"/>
              </a:rPr>
              <a:t>The way that I want you</a:t>
            </a:r>
            <a:r>
              <a:rPr lang="en-US" dirty="0">
                <a:solidFill>
                  <a:srgbClr val="9900FF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</a:t>
            </a:r>
            <a:r>
              <a:rPr lang="en-U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</a:t>
            </a:r>
            <a:r>
              <a:rPr lang="en-US" sz="1600" dirty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 </a:t>
            </a:r>
            <a:r>
              <a:rPr lang="es-ES" sz="1600" dirty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 forma en que yo te quiero</a:t>
            </a:r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900113" y="5516563"/>
            <a:ext cx="3671887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The way that it should be</a:t>
            </a:r>
            <a:r>
              <a:rPr lang="en-US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s-ES" sz="1600" dirty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 la forma en que debería ser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/>
      <p:bldP spid="11271" grpId="0"/>
      <p:bldP spid="1127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dministrador\Escritorio\1335215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2" descr="C:\Documents and Settings\Administrador\Escritorio\1335215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2" descr="C:\Documents and Settings\Administrador\Escritorio\1335215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2" descr="C:\Documents and Settings\Administrador\Escritorio\1335215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303" name="Text Box 15"/>
          <p:cNvSpPr txBox="1">
            <a:spLocks noChangeArrowheads="1"/>
          </p:cNvSpPr>
          <p:nvPr/>
        </p:nvSpPr>
        <p:spPr bwMode="auto">
          <a:xfrm>
            <a:off x="285720" y="785794"/>
            <a:ext cx="4535487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Baby, you'd love me to want you</a:t>
            </a:r>
            <a:r>
              <a:rPr lang="en-US" dirty="0">
                <a:solidFill>
                  <a:srgbClr val="00FF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00FF00"/>
                </a:solidFill>
                <a:effectLst>
                  <a:glow rad="228600">
                    <a:srgbClr val="00FF00"/>
                  </a:glow>
                </a:effectLst>
              </a:rPr>
              <a:t> </a:t>
            </a:r>
            <a:r>
              <a:rPr lang="en-US" dirty="0">
                <a:solidFill>
                  <a:srgbClr val="00FF00"/>
                </a:solidFill>
                <a:effectLst/>
              </a:rPr>
              <a:t> </a:t>
            </a:r>
            <a:r>
              <a:rPr lang="es-ES" sz="16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Nena, me encantaría que me quisieras</a:t>
            </a:r>
            <a:r>
              <a:rPr lang="es-ES" sz="1600" dirty="0">
                <a:solidFill>
                  <a:srgbClr val="00FF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12304" name="Text Box 16"/>
          <p:cNvSpPr txBox="1">
            <a:spLocks noChangeArrowheads="1"/>
          </p:cNvSpPr>
          <p:nvPr/>
        </p:nvSpPr>
        <p:spPr bwMode="auto">
          <a:xfrm>
            <a:off x="642910" y="1571612"/>
            <a:ext cx="3744912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The way that I want to</a:t>
            </a:r>
            <a:r>
              <a:rPr lang="en-US" dirty="0">
                <a:solidFill>
                  <a:srgbClr val="00FF00"/>
                </a:solidFill>
                <a:effectLst/>
              </a:rPr>
              <a:t>        </a:t>
            </a:r>
            <a:r>
              <a:rPr lang="es-ES" sz="16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de la forma que yo quiero</a:t>
            </a:r>
            <a:r>
              <a:rPr lang="es-ES" sz="1600" dirty="0"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12305" name="Text Box 17"/>
          <p:cNvSpPr txBox="1">
            <a:spLocks noChangeArrowheads="1"/>
          </p:cNvSpPr>
          <p:nvPr/>
        </p:nvSpPr>
        <p:spPr bwMode="auto">
          <a:xfrm>
            <a:off x="1000100" y="2357430"/>
            <a:ext cx="3095625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If you'd only let it be</a:t>
            </a:r>
            <a:r>
              <a:rPr lang="en-US" dirty="0">
                <a:solidFill>
                  <a:srgbClr val="00FF00"/>
                </a:solidFill>
                <a:effectLst>
                  <a:glow rad="228600">
                    <a:srgbClr val="00FF00"/>
                  </a:glow>
                </a:effectLst>
              </a:rPr>
              <a:t> </a:t>
            </a:r>
            <a:r>
              <a:rPr lang="en-US" dirty="0">
                <a:solidFill>
                  <a:srgbClr val="00FF00"/>
                </a:solidFill>
                <a:effectLst/>
              </a:rPr>
              <a:t>  </a:t>
            </a:r>
            <a:r>
              <a:rPr lang="es-ES" sz="16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Si </a:t>
            </a:r>
            <a:r>
              <a:rPr lang="es-ES" sz="1600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sólo </a:t>
            </a:r>
            <a:r>
              <a:rPr lang="es-ES" sz="16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lo dejaras ser</a:t>
            </a:r>
            <a:endParaRPr lang="es-ES" dirty="0">
              <a:solidFill>
                <a:srgbClr val="00FF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0243" name="Picture 3" descr="C:\Documents and Settings\Administrador\Escritorio\285122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2" name="Picture 3" descr="C:\Documents and Settings\Administrador\Escritorio\285122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" name="Picture 3" descr="C:\Documents and Settings\Administrador\Escritorio\285122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23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39" presetClass="entr" presetSubtype="0" ac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0"/>
                            </p:stCondLst>
                            <p:childTnLst>
                              <p:par>
                                <p:cTn id="33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3" grpId="0"/>
      <p:bldP spid="1230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Documents and Settings\Administrador\Escritorio\364854-800x600-381862_resiz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928662" y="642918"/>
            <a:ext cx="4716462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Now it took time for me </a:t>
            </a:r>
            <a:r>
              <a:rPr lang="en-US" dirty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 </a:t>
            </a:r>
            <a:r>
              <a:rPr lang="en-US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know </a:t>
            </a:r>
            <a:r>
              <a:rPr lang="en-US" dirty="0" smtClean="0">
                <a:solidFill>
                  <a:srgbClr val="00FF00"/>
                </a:solidFill>
              </a:rPr>
              <a:t> </a:t>
            </a:r>
            <a:r>
              <a:rPr 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</a:t>
            </a:r>
            <a:r>
              <a:rPr lang="es-ES" sz="1600" dirty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pero ahora tomé un tiempo para saber </a:t>
            </a: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4286248" y="1571612"/>
            <a:ext cx="4392613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What you tried so not to show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600" dirty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 que tú trataste tanto en no mostrar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9" grpId="0"/>
      <p:bldP spid="133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hombre llorando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323850" y="2349500"/>
            <a:ext cx="4176713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Something in my soul just cried</a:t>
            </a:r>
            <a:r>
              <a:rPr lang="en-US" dirty="0">
                <a:solidFill>
                  <a:srgbClr val="00FF00"/>
                </a:solidFill>
                <a:effectLst>
                  <a:glow rad="228600">
                    <a:srgbClr val="00FF00"/>
                  </a:glow>
                </a:effectLst>
              </a:rPr>
              <a:t> </a:t>
            </a:r>
            <a:r>
              <a:rPr lang="en-US" dirty="0">
                <a:solidFill>
                  <a:srgbClr val="00FF00"/>
                </a:solidFill>
                <a:effectLst/>
              </a:rPr>
              <a:t>                      </a:t>
            </a:r>
            <a:r>
              <a:rPr lang="es-ES" sz="16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Algo en mi alma simplemente lloró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1310745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2411413" y="476250"/>
            <a:ext cx="4175125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>
                  <a:glow rad="228600">
                    <a:srgbClr val="0000FF"/>
                  </a:glow>
                </a:effectLst>
                <a:latin typeface="Lucida Calligraphy" pitchFamily="66" charset="0"/>
              </a:rPr>
              <a:t>I see the want in your blue eyes</a:t>
            </a:r>
            <a:r>
              <a:rPr lang="es-ES" dirty="0">
                <a:effectLst>
                  <a:glow rad="228600">
                    <a:srgbClr val="0000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</a:t>
            </a:r>
            <a:r>
              <a:rPr lang="es-ES" sz="16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veo el deseo en tus ojos azules</a:t>
            </a:r>
            <a:endParaRPr lang="es-ES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Imagen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900113" y="857232"/>
            <a:ext cx="4672019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Baby, I'd love you to want me</a:t>
            </a:r>
            <a:r>
              <a:rPr lang="es-ES" dirty="0">
                <a:effectLst>
                  <a:glow rad="228600">
                    <a:srgbClr val="0000FF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s-ES" sz="1600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nena</a:t>
            </a:r>
            <a:r>
              <a:rPr lang="es-ES" sz="1600" dirty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, me encantaría que me quisieras</a:t>
            </a:r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4929190" y="1714488"/>
            <a:ext cx="3635375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The way that I want you</a:t>
            </a:r>
            <a:r>
              <a:rPr lang="en-US" dirty="0">
                <a:solidFill>
                  <a:srgbClr val="9900FF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  <a:r>
              <a:rPr lang="en-U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n-US" sz="1600" dirty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 </a:t>
            </a:r>
            <a:r>
              <a:rPr lang="es-ES" sz="1600" dirty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 forma en que yo te quiero</a:t>
            </a:r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1116013" y="2276475"/>
            <a:ext cx="3671887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The way that it should be</a:t>
            </a:r>
            <a:r>
              <a:rPr lang="en-US" dirty="0">
                <a:solidFill>
                  <a:srgbClr val="9900FF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s-ES" sz="1600" dirty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 la forma en que debería ser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/>
      <p:bldP spid="16391" grpId="0"/>
      <p:bldP spid="1639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Imagen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4143372" y="1142984"/>
            <a:ext cx="4391026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Baby, you'd love me to want you</a:t>
            </a:r>
            <a:r>
              <a:rPr lang="en-US" dirty="0">
                <a:solidFill>
                  <a:srgbClr val="00FF00"/>
                </a:solidFill>
                <a:effectLst/>
              </a:rPr>
              <a:t>   </a:t>
            </a:r>
            <a:r>
              <a:rPr lang="es-ES" sz="1600" dirty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Nena, me encantaría que me quisieras </a:t>
            </a:r>
          </a:p>
        </p:txBody>
      </p:sp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4500562" y="2000240"/>
            <a:ext cx="3744912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The way that I want to</a:t>
            </a:r>
            <a:r>
              <a:rPr lang="en-US" dirty="0">
                <a:solidFill>
                  <a:srgbClr val="00FF00"/>
                </a:solidFill>
                <a:effectLst/>
              </a:rPr>
              <a:t>        </a:t>
            </a:r>
            <a:r>
              <a:rPr lang="es-ES" sz="1600" dirty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 la forma que yo quiero</a:t>
            </a:r>
            <a:r>
              <a:rPr lang="es-ES" sz="1600" dirty="0"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4786314" y="2857496"/>
            <a:ext cx="3095625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If you'd only let it be</a:t>
            </a:r>
            <a:r>
              <a:rPr lang="en-US" dirty="0">
                <a:solidFill>
                  <a:srgbClr val="00FF00"/>
                </a:solidFill>
                <a:effectLst/>
              </a:rPr>
              <a:t>   </a:t>
            </a:r>
            <a:r>
              <a:rPr lang="es-ES" sz="1600" dirty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 </a:t>
            </a:r>
            <a:r>
              <a:rPr lang="es-ES" sz="1600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sólo </a:t>
            </a:r>
            <a:r>
              <a:rPr lang="es-ES" sz="1600" dirty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 dejaras ser</a:t>
            </a:r>
            <a:endParaRPr lang="es-ES" dirty="0">
              <a:solidFill>
                <a:schemeClr val="bg1"/>
              </a:solidFill>
              <a:effectLst>
                <a:glow rad="2286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/>
      <p:bldP spid="17417" grpId="0"/>
      <p:bldP spid="174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Escritorio\1137126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500034" y="571480"/>
            <a:ext cx="4929222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6600CC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 baby, I'd love you to want me</a:t>
            </a:r>
            <a:r>
              <a:rPr lang="es-ES" dirty="0"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dirty="0"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  <a:r>
              <a:rPr lang="es-ES" sz="1600" dirty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 nena, me encantaría que me quisieras</a:t>
            </a:r>
          </a:p>
        </p:txBody>
      </p:sp>
      <p:sp>
        <p:nvSpPr>
          <p:cNvPr id="18441" name="Text Box 9"/>
          <p:cNvSpPr txBox="1">
            <a:spLocks noChangeArrowheads="1"/>
          </p:cNvSpPr>
          <p:nvPr/>
        </p:nvSpPr>
        <p:spPr bwMode="auto">
          <a:xfrm>
            <a:off x="714348" y="2214554"/>
            <a:ext cx="3635375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6600CC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The way that I want you</a:t>
            </a:r>
            <a:r>
              <a:rPr lang="en-US" dirty="0">
                <a:solidFill>
                  <a:srgbClr val="9900FF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  <a:r>
              <a:rPr lang="en-U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n-US" sz="1600" dirty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 </a:t>
            </a:r>
            <a:r>
              <a:rPr lang="es-ES" sz="1600" dirty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 forma en que yo te quiero</a:t>
            </a:r>
          </a:p>
        </p:txBody>
      </p:sp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1000100" y="3786190"/>
            <a:ext cx="3671887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6600CC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The way that it should be</a:t>
            </a:r>
            <a:r>
              <a:rPr lang="en-US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s-ES" sz="1600" dirty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 la forma en que debería ser</a:t>
            </a:r>
          </a:p>
        </p:txBody>
      </p:sp>
    </p:spTree>
  </p:cSld>
  <p:clrMapOvr>
    <a:masterClrMapping/>
  </p:clrMapOvr>
  <p:transition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0" grpId="0"/>
      <p:bldP spid="18441" grpId="0"/>
      <p:bldP spid="1844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9" name="Picture 13" descr="Take-my-he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3" descr="Take-my-he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13" descr="Take-my-he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3" descr="Take-my-he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13" descr="Take-my-he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13" descr="Take-my-he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2" name="Picture 13" descr="Take-my-he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465" name="Text Box 9"/>
          <p:cNvSpPr txBox="1">
            <a:spLocks noChangeArrowheads="1"/>
          </p:cNvSpPr>
          <p:nvPr/>
        </p:nvSpPr>
        <p:spPr bwMode="auto">
          <a:xfrm>
            <a:off x="1258888" y="1000107"/>
            <a:ext cx="4741872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Baby, you'd love me to want you</a:t>
            </a:r>
            <a:r>
              <a:rPr lang="en-US" dirty="0">
                <a:solidFill>
                  <a:srgbClr val="00FF00"/>
                </a:solidFill>
                <a:effectLst/>
              </a:rPr>
              <a:t>  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Nena, me encantaría que me quisieras </a:t>
            </a:r>
          </a:p>
        </p:txBody>
      </p:sp>
      <p:sp>
        <p:nvSpPr>
          <p:cNvPr id="19466" name="Text Box 10"/>
          <p:cNvSpPr txBox="1">
            <a:spLocks noChangeArrowheads="1"/>
          </p:cNvSpPr>
          <p:nvPr/>
        </p:nvSpPr>
        <p:spPr bwMode="auto">
          <a:xfrm>
            <a:off x="4572000" y="2349500"/>
            <a:ext cx="37449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The way that I want to</a:t>
            </a:r>
            <a:r>
              <a:rPr lang="en-US" dirty="0">
                <a:solidFill>
                  <a:srgbClr val="00FF00"/>
                </a:solidFill>
                <a:effectLst/>
              </a:rPr>
              <a:t>       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de la forma que yo quiero</a:t>
            </a:r>
            <a:r>
              <a:rPr lang="es-ES" dirty="0">
                <a:latin typeface="Lucida Calligraphy" pitchFamily="66" charset="0"/>
              </a:rPr>
              <a:t> </a:t>
            </a:r>
          </a:p>
        </p:txBody>
      </p:sp>
      <p:sp>
        <p:nvSpPr>
          <p:cNvPr id="19467" name="Text Box 11"/>
          <p:cNvSpPr txBox="1">
            <a:spLocks noChangeArrowheads="1"/>
          </p:cNvSpPr>
          <p:nvPr/>
        </p:nvSpPr>
        <p:spPr bwMode="auto">
          <a:xfrm>
            <a:off x="2195513" y="3716338"/>
            <a:ext cx="3095625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latin typeface="Lucida Calligraphy" pitchFamily="66" charset="0"/>
              </a:rPr>
              <a:t>If you'd only let it be</a:t>
            </a:r>
            <a:r>
              <a:rPr lang="en-US" dirty="0">
                <a:solidFill>
                  <a:srgbClr val="00FF00"/>
                </a:solidFill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00FF00"/>
                </a:solidFill>
                <a:effectLst/>
              </a:rPr>
              <a:t> 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Si 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sólo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lo dejaras ser</a:t>
            </a:r>
            <a:endParaRPr lang="es-ES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9468" name="Text Box 12"/>
          <p:cNvSpPr txBox="1">
            <a:spLocks noChangeArrowheads="1"/>
          </p:cNvSpPr>
          <p:nvPr/>
        </p:nvSpPr>
        <p:spPr bwMode="auto">
          <a:xfrm>
            <a:off x="7643834" y="6215082"/>
            <a:ext cx="124775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400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3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7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3700"/>
                            </p:stCondLst>
                            <p:childTnLst>
                              <p:par>
                                <p:cTn id="39" presetID="2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5" grpId="0"/>
      <p:bldP spid="19466" grpId="0"/>
      <p:bldP spid="19467" grpId="0"/>
      <p:bldP spid="1946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1414</TotalTime>
  <Words>620</Words>
  <Application>Microsoft Office PowerPoint</Application>
  <PresentationFormat>Presentación en pantalla (4:3)</PresentationFormat>
  <Paragraphs>78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83</cp:revision>
  <dcterms:created xsi:type="dcterms:W3CDTF">2009-12-15T17:23:23Z</dcterms:created>
  <dcterms:modified xsi:type="dcterms:W3CDTF">2013-02-20T22:05:42Z</dcterms:modified>
</cp:coreProperties>
</file>