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69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61" r:id="rId13"/>
    <p:sldId id="260" r:id="rId14"/>
    <p:sldId id="259" r:id="rId15"/>
    <p:sldId id="271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BE1CF8-BA17-403C-9F52-C081EED32A8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5AA53-282F-423E-BC2D-A55EFD7CA8B8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16497-7A00-429A-8BA7-3F116DAECF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E1D5C7-25D4-4F7E-91B0-F36CEDB67B5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684eb4c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Canción: Me enamoro de ti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Interprete:  Richi e Poveri</a:t>
            </a:r>
            <a:endParaRPr lang="es-ES" sz="2000" b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Usuario\Downloads\PROYECTO NUEVO\richi-e-poveri--img-mf9c131584699f1ef1320347cd5a4804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692696"/>
            <a:ext cx="1440160" cy="1437455"/>
          </a:xfrm>
          <a:prstGeom prst="rect">
            <a:avLst/>
          </a:prstGeom>
          <a:noFill/>
        </p:spPr>
      </p:pic>
      <p:pic>
        <p:nvPicPr>
          <p:cNvPr id="1027" name="Picture 3" descr="C:\Users\Usuario\Documents\AWALPAPERS BONITOS\FIRMAS DE TOMA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509120"/>
            <a:ext cx="847725" cy="942975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6012160" y="602128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AUTOMATICO</a:t>
            </a:r>
            <a:endParaRPr lang="es-ES" sz="28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" name="Picture 2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0" y="332656"/>
            <a:ext cx="2286000" cy="638175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2780928"/>
            <a:ext cx="6408712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wheel spokes="8"/>
    <p:sndAc>
      <p:stSnd>
        <p:snd r:embed="rId2" name="richie y poveri, mocedades, trigo limpio - me enamoro de t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5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95536" y="5517232"/>
            <a:ext cx="58326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Me enamoro de ti, ya no hay </a:t>
            </a:r>
            <a:r>
              <a:rPr lang="es-ES" sz="2000" b="1" dirty="0" smtClean="0">
                <a:solidFill>
                  <a:srgbClr val="FFFF00"/>
                </a:solidFill>
              </a:rPr>
              <a:t>salida, Aunque </a:t>
            </a:r>
            <a:r>
              <a:rPr lang="es-ES" sz="2000" b="1" dirty="0">
                <a:solidFill>
                  <a:srgbClr val="FFFF00"/>
                </a:solidFill>
              </a:rPr>
              <a:t>intentes huir, estas </a:t>
            </a:r>
            <a:r>
              <a:rPr lang="es-ES" sz="2000" b="1" dirty="0" smtClean="0">
                <a:solidFill>
                  <a:srgbClr val="FFFF00"/>
                </a:solidFill>
              </a:rPr>
              <a:t>perdida, Me </a:t>
            </a:r>
            <a:r>
              <a:rPr lang="es-ES" sz="2000" b="1" dirty="0">
                <a:solidFill>
                  <a:srgbClr val="FFFF00"/>
                </a:solidFill>
              </a:rPr>
              <a:t>enamoro de ti, porque debo </a:t>
            </a:r>
            <a:r>
              <a:rPr lang="es-ES" sz="2000" b="1" dirty="0" smtClean="0">
                <a:solidFill>
                  <a:srgbClr val="FFFF00"/>
                </a:solidFill>
              </a:rPr>
              <a:t>amarte, Porque </a:t>
            </a:r>
            <a:r>
              <a:rPr lang="es-ES" sz="2000" b="1" dirty="0">
                <a:solidFill>
                  <a:srgbClr val="FFFF00"/>
                </a:solidFill>
              </a:rPr>
              <a:t>escucho tu voz, por todas partes</a:t>
            </a:r>
            <a:r>
              <a:rPr lang="es-ES" sz="2000" b="1" dirty="0" smtClean="0">
                <a:solidFill>
                  <a:srgbClr val="FFFF00"/>
                </a:solidFill>
              </a:rPr>
              <a:t>,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Usuario\Documents\AWALPAPERS BONITOS\SOLO MARCOS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3077" name="Picture 5" descr="C:\Users\Usuario\Documents\AWALPAPERS BONITOS\VHOMBRES\pasik5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276872"/>
            <a:ext cx="1600200" cy="2057400"/>
          </a:xfrm>
          <a:prstGeom prst="rect">
            <a:avLst/>
          </a:prstGeom>
          <a:noFill/>
        </p:spPr>
      </p:pic>
      <p:pic>
        <p:nvPicPr>
          <p:cNvPr id="3078" name="Picture 6" descr="C:\Users\Usuario\Downloads\14-4-2012\PNG MUJERES\8fa37fe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1916832"/>
            <a:ext cx="1490663" cy="185737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187624" y="5445224"/>
            <a:ext cx="70567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Es un instinto, un deseo casi una </a:t>
            </a:r>
            <a:r>
              <a:rPr lang="es-ES" sz="2400" b="1" dirty="0" smtClean="0">
                <a:solidFill>
                  <a:srgbClr val="FFFF00"/>
                </a:solidFill>
              </a:rPr>
              <a:t>manía, Tú </a:t>
            </a:r>
            <a:r>
              <a:rPr lang="es-ES" sz="2400" b="1" dirty="0">
                <a:solidFill>
                  <a:srgbClr val="FFFF00"/>
                </a:solidFill>
              </a:rPr>
              <a:t>serás, quieras </a:t>
            </a:r>
            <a:r>
              <a:rPr lang="es-ES" sz="2400" b="1" dirty="0" smtClean="0">
                <a:solidFill>
                  <a:srgbClr val="FFFF00"/>
                </a:solidFill>
              </a:rPr>
              <a:t>o </a:t>
            </a:r>
            <a:r>
              <a:rPr lang="es-ES" sz="2400" b="1" dirty="0">
                <a:solidFill>
                  <a:srgbClr val="FFFF00"/>
                </a:solidFill>
              </a:rPr>
              <a:t>no quieras mía,</a:t>
            </a:r>
          </a:p>
          <a:p>
            <a:endParaRPr lang="es-ES" dirty="0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uario\Downloads\14-4-2012\MUJERES Y HOMBRES JEPG\03e12ad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uario\Downloads\14-4-2012\PNG HOMBRES\9fab68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124744"/>
            <a:ext cx="1083568" cy="123908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475656" y="5589240"/>
            <a:ext cx="7128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rgbClr val="FFFF00"/>
                </a:solidFill>
              </a:rPr>
              <a:t>Me enamoro de ti,  porque no </a:t>
            </a:r>
            <a:r>
              <a:rPr lang="es-ES" sz="2000" b="1" dirty="0" smtClean="0">
                <a:solidFill>
                  <a:srgbClr val="FFFF00"/>
                </a:solidFill>
              </a:rPr>
              <a:t>consigo, Alejar </a:t>
            </a:r>
            <a:r>
              <a:rPr lang="es-ES" sz="2000" b="1" dirty="0">
                <a:solidFill>
                  <a:srgbClr val="FFFF00"/>
                </a:solidFill>
              </a:rPr>
              <a:t>mi obsesión, de estar </a:t>
            </a:r>
            <a:r>
              <a:rPr lang="es-ES" sz="2000" b="1" dirty="0" smtClean="0">
                <a:solidFill>
                  <a:srgbClr val="FFFF00"/>
                </a:solidFill>
              </a:rPr>
              <a:t>contigo, Me </a:t>
            </a:r>
            <a:r>
              <a:rPr lang="es-ES" sz="2000" b="1" dirty="0">
                <a:solidFill>
                  <a:srgbClr val="FFFF00"/>
                </a:solidFill>
              </a:rPr>
              <a:t>enamoro de ti, de tú vida </a:t>
            </a:r>
            <a:r>
              <a:rPr lang="es-ES" sz="2000" b="1" dirty="0" smtClean="0">
                <a:solidFill>
                  <a:srgbClr val="FFFF00"/>
                </a:solidFill>
              </a:rPr>
              <a:t>entera, Me </a:t>
            </a:r>
            <a:r>
              <a:rPr lang="es-ES" sz="2000" b="1" dirty="0">
                <a:solidFill>
                  <a:srgbClr val="FFFF00"/>
                </a:solidFill>
              </a:rPr>
              <a:t>enamoro de </a:t>
            </a:r>
            <a:r>
              <a:rPr lang="es-ES" sz="2000" b="1" dirty="0" smtClean="0">
                <a:solidFill>
                  <a:srgbClr val="FFFF00"/>
                </a:solidFill>
              </a:rPr>
              <a:t>ti, </a:t>
            </a:r>
            <a:r>
              <a:rPr lang="es-ES" sz="2000" b="1" dirty="0">
                <a:solidFill>
                  <a:srgbClr val="FFFF00"/>
                </a:solidFill>
              </a:rPr>
              <a:t>quiera o no quiera</a:t>
            </a:r>
            <a:r>
              <a:rPr lang="es-ES" sz="2000" b="1" dirty="0" smtClean="0">
                <a:solidFill>
                  <a:srgbClr val="FFFF00"/>
                </a:solidFill>
              </a:rPr>
              <a:t>,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14-4-2012\MUJERES Y HOMBRES JEPG\0b4173f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wnloads\14-4-2012\PNG HOMBRES\a84930cc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672"/>
            <a:ext cx="3815408" cy="61912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55776" y="5445224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Es como un sueño, que se me repite día a </a:t>
            </a:r>
            <a:r>
              <a:rPr lang="es-ES" sz="2400" b="1" dirty="0" smtClean="0">
                <a:solidFill>
                  <a:srgbClr val="FFFF00"/>
                </a:solidFill>
              </a:rPr>
              <a:t>día Tú </a:t>
            </a:r>
            <a:r>
              <a:rPr lang="es-ES" sz="2400" b="1" dirty="0">
                <a:solidFill>
                  <a:srgbClr val="FFFF00"/>
                </a:solidFill>
              </a:rPr>
              <a:t>serás, quieras o no quieras mía,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14-4-2012\MUJERES Y HOMBRES JEPG\vkeptar_7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147" name="Picture 3" descr="C:\Users\Usuario\Downloads\14-4-2012\PNG HOMBRES\2473d5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2913" y="1556792"/>
            <a:ext cx="3621087" cy="396044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55776" y="5877272"/>
            <a:ext cx="6588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Soy un hombre como tantos, que te sigue que te </a:t>
            </a:r>
            <a:r>
              <a:rPr lang="es-ES" sz="2400" b="1" dirty="0" smtClean="0">
                <a:solidFill>
                  <a:srgbClr val="FFFF00"/>
                </a:solidFill>
              </a:rPr>
              <a:t>espía, Soy </a:t>
            </a:r>
            <a:r>
              <a:rPr lang="es-ES" sz="2400" b="1" dirty="0">
                <a:solidFill>
                  <a:srgbClr val="FFFF00"/>
                </a:solidFill>
              </a:rPr>
              <a:t>un hombre, que te pide compañía</a:t>
            </a:r>
            <a:r>
              <a:rPr lang="es-ES" sz="2400" b="1" dirty="0" smtClean="0">
                <a:solidFill>
                  <a:srgbClr val="FFFF00"/>
                </a:solidFill>
              </a:rPr>
              <a:t>,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14-4-2012\MUJERES Y HOMBRES JEPG\mod_article45820541_4f84043689fe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5013176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Me enamoro de ti, mi mejor </a:t>
            </a:r>
            <a:r>
              <a:rPr lang="es-ES" sz="2400" b="1" dirty="0" smtClean="0">
                <a:solidFill>
                  <a:srgbClr val="FFFF00"/>
                </a:solidFill>
              </a:rPr>
              <a:t>amigo, Porque </a:t>
            </a:r>
            <a:r>
              <a:rPr lang="es-ES" sz="2400" b="1" dirty="0">
                <a:solidFill>
                  <a:srgbClr val="FFFF00"/>
                </a:solidFill>
              </a:rPr>
              <a:t>aprendo </a:t>
            </a:r>
            <a:r>
              <a:rPr lang="es-ES" sz="2400" b="1" dirty="0" smtClean="0">
                <a:solidFill>
                  <a:srgbClr val="FFFF00"/>
                </a:solidFill>
              </a:rPr>
              <a:t>a volar</a:t>
            </a:r>
            <a:r>
              <a:rPr lang="es-ES" sz="2400" b="1" dirty="0">
                <a:solidFill>
                  <a:srgbClr val="FFFF00"/>
                </a:solidFill>
              </a:rPr>
              <a:t>, siempre </a:t>
            </a:r>
            <a:r>
              <a:rPr lang="es-ES" sz="2400" b="1" dirty="0" smtClean="0">
                <a:solidFill>
                  <a:srgbClr val="FFFF00"/>
                </a:solidFill>
              </a:rPr>
              <a:t>contigo, Me </a:t>
            </a:r>
            <a:r>
              <a:rPr lang="es-ES" sz="2400" b="1" dirty="0">
                <a:solidFill>
                  <a:srgbClr val="FFFF00"/>
                </a:solidFill>
              </a:rPr>
              <a:t>enamoro de ti, como de </a:t>
            </a:r>
            <a:r>
              <a:rPr lang="es-ES" sz="2400" b="1" dirty="0" smtClean="0">
                <a:solidFill>
                  <a:srgbClr val="FFFF00"/>
                </a:solidFill>
              </a:rPr>
              <a:t>verano, Porque </a:t>
            </a:r>
            <a:r>
              <a:rPr lang="es-ES" sz="2400" b="1" dirty="0">
                <a:solidFill>
                  <a:srgbClr val="FFFF00"/>
                </a:solidFill>
              </a:rPr>
              <a:t>quemas mi piel, mano con mano</a:t>
            </a:r>
            <a:r>
              <a:rPr lang="es-ES" sz="2400" b="1" dirty="0" smtClean="0">
                <a:solidFill>
                  <a:srgbClr val="FFFF00"/>
                </a:solidFill>
              </a:rPr>
              <a:t>,</a:t>
            </a:r>
            <a:endParaRPr lang="es-ES" sz="2400" b="1" dirty="0">
              <a:solidFill>
                <a:srgbClr val="FFFF00"/>
              </a:solidFill>
            </a:endParaRPr>
          </a:p>
        </p:txBody>
      </p:sp>
      <p:pic>
        <p:nvPicPr>
          <p:cNvPr id="7171" name="Picture 3" descr="C:\Users\Usuario\Downloads\14-4-2012\PNG HOMBRES\2c41963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276872"/>
            <a:ext cx="1422572" cy="2088232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14-4-2012\MUJERES Y HOMBRES JEPG\f2993e7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5301208"/>
            <a:ext cx="504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Es un deseo, una gota dulce de </a:t>
            </a:r>
            <a:r>
              <a:rPr lang="es-ES" sz="2400" b="1" dirty="0" smtClean="0">
                <a:solidFill>
                  <a:srgbClr val="FFFF00"/>
                </a:solidFill>
              </a:rPr>
              <a:t>poesía, Yo </a:t>
            </a:r>
            <a:r>
              <a:rPr lang="es-ES" sz="2400" b="1" dirty="0">
                <a:solidFill>
                  <a:srgbClr val="FFFF00"/>
                </a:solidFill>
              </a:rPr>
              <a:t>te doy, totalmente mi alegría</a:t>
            </a:r>
            <a:r>
              <a:rPr lang="es-ES" sz="2400" b="1" dirty="0" smtClean="0">
                <a:solidFill>
                  <a:srgbClr val="FFFF00"/>
                </a:solidFill>
              </a:rPr>
              <a:t>,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547664" y="4869160"/>
            <a:ext cx="61206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b="1" dirty="0">
                <a:solidFill>
                  <a:srgbClr val="FFFF00"/>
                </a:solidFill>
              </a:rPr>
              <a:t>Me enamoro de ti, aunque no </a:t>
            </a:r>
            <a:r>
              <a:rPr lang="es-ES" sz="2200" b="1" dirty="0" smtClean="0">
                <a:solidFill>
                  <a:srgbClr val="FFFF00"/>
                </a:solidFill>
              </a:rPr>
              <a:t>debiera, Me </a:t>
            </a:r>
            <a:r>
              <a:rPr lang="es-ES" sz="2200" b="1" dirty="0">
                <a:solidFill>
                  <a:srgbClr val="FFFF00"/>
                </a:solidFill>
              </a:rPr>
              <a:t>enamoro de ti, maldita </a:t>
            </a:r>
            <a:r>
              <a:rPr lang="es-ES" sz="2200" b="1" dirty="0" smtClean="0">
                <a:solidFill>
                  <a:srgbClr val="FFFF00"/>
                </a:solidFill>
              </a:rPr>
              <a:t>sea, Me </a:t>
            </a:r>
            <a:r>
              <a:rPr lang="es-ES" sz="2200" b="1" dirty="0">
                <a:solidFill>
                  <a:srgbClr val="FFFF00"/>
                </a:solidFill>
              </a:rPr>
              <a:t>enamoro de ti, en cada </a:t>
            </a:r>
            <a:r>
              <a:rPr lang="es-ES" sz="2200" b="1" dirty="0" smtClean="0">
                <a:solidFill>
                  <a:srgbClr val="FFFF00"/>
                </a:solidFill>
              </a:rPr>
              <a:t>momento, Me </a:t>
            </a:r>
            <a:r>
              <a:rPr lang="es-ES" sz="2200" b="1" dirty="0">
                <a:solidFill>
                  <a:srgbClr val="FFFF00"/>
                </a:solidFill>
              </a:rPr>
              <a:t>enamoro de ti, casi lo siento,</a:t>
            </a: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Usuario\Downloads\14-4-2012\MUJERES Y HOMBRES GIFS\3836895d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115616" y="5733256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002060"/>
                </a:solidFill>
              </a:rPr>
              <a:t>Es un instinto, un deseo casi un </a:t>
            </a:r>
            <a:r>
              <a:rPr lang="es-ES" sz="2400" b="1" dirty="0" smtClean="0">
                <a:solidFill>
                  <a:srgbClr val="002060"/>
                </a:solidFill>
              </a:rPr>
              <a:t>desafió, Tú </a:t>
            </a:r>
            <a:r>
              <a:rPr lang="es-ES" sz="2400" b="1" dirty="0">
                <a:solidFill>
                  <a:srgbClr val="002060"/>
                </a:solidFill>
              </a:rPr>
              <a:t>serás  quieras o no quieras </a:t>
            </a:r>
            <a:r>
              <a:rPr lang="es-ES" sz="2400" b="1" dirty="0" smtClean="0">
                <a:solidFill>
                  <a:srgbClr val="002060"/>
                </a:solidFill>
              </a:rPr>
              <a:t>mío</a:t>
            </a:r>
            <a:endParaRPr lang="es-ES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14-4-2012\MUJERES Y HOMBRES GIFS\3771cfc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68770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5661248"/>
            <a:ext cx="8964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Me enamoro de ti, </a:t>
            </a:r>
            <a:r>
              <a:rPr lang="es-ES" sz="2400" b="1" dirty="0" smtClean="0">
                <a:solidFill>
                  <a:schemeClr val="bg1"/>
                </a:solidFill>
              </a:rPr>
              <a:t>de  </a:t>
            </a:r>
            <a:r>
              <a:rPr lang="es-ES" sz="2400" b="1" dirty="0">
                <a:solidFill>
                  <a:schemeClr val="bg1"/>
                </a:solidFill>
              </a:rPr>
              <a:t>como </a:t>
            </a:r>
            <a:r>
              <a:rPr lang="es-ES" sz="2400" b="1" dirty="0" smtClean="0">
                <a:solidFill>
                  <a:schemeClr val="bg1"/>
                </a:solidFill>
              </a:rPr>
              <a:t>eres, Me </a:t>
            </a:r>
            <a:r>
              <a:rPr lang="es-ES" sz="2400" b="1" dirty="0">
                <a:solidFill>
                  <a:schemeClr val="bg1"/>
                </a:solidFill>
              </a:rPr>
              <a:t>enamoro  </a:t>
            </a:r>
            <a:r>
              <a:rPr lang="es-ES" sz="2400" b="1" dirty="0" smtClean="0">
                <a:solidFill>
                  <a:schemeClr val="bg1"/>
                </a:solidFill>
              </a:rPr>
              <a:t>de usted, </a:t>
            </a:r>
            <a:r>
              <a:rPr lang="es-ES" sz="2400" b="1" dirty="0">
                <a:solidFill>
                  <a:schemeClr val="bg1"/>
                </a:solidFill>
              </a:rPr>
              <a:t>que no me </a:t>
            </a:r>
            <a:r>
              <a:rPr lang="es-ES" sz="2400" b="1" dirty="0" smtClean="0">
                <a:solidFill>
                  <a:schemeClr val="bg1"/>
                </a:solidFill>
              </a:rPr>
              <a:t>quieres, Me </a:t>
            </a:r>
            <a:r>
              <a:rPr lang="es-ES" sz="2400" b="1" dirty="0">
                <a:solidFill>
                  <a:schemeClr val="bg1"/>
                </a:solidFill>
              </a:rPr>
              <a:t>enamoro de ti, y estas en mi </a:t>
            </a:r>
            <a:r>
              <a:rPr lang="es-ES" sz="2400" b="1" dirty="0" smtClean="0">
                <a:solidFill>
                  <a:schemeClr val="bg1"/>
                </a:solidFill>
              </a:rPr>
              <a:t>mente, Me </a:t>
            </a:r>
            <a:r>
              <a:rPr lang="es-ES" sz="2400" b="1" dirty="0">
                <a:solidFill>
                  <a:schemeClr val="bg1"/>
                </a:solidFill>
              </a:rPr>
              <a:t>enamoro de ti, completamente,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Usuario\Downloads\14-4-2012\MUJERES Y HOMBRES GIFS\2445eb2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755576" y="5373216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FF00"/>
                </a:solidFill>
              </a:rPr>
              <a:t>Es un instinto, un deseo casi una </a:t>
            </a:r>
            <a:r>
              <a:rPr lang="es-ES" sz="2800" b="1" dirty="0" smtClean="0">
                <a:solidFill>
                  <a:srgbClr val="FFFF00"/>
                </a:solidFill>
              </a:rPr>
              <a:t>manía, Tú </a:t>
            </a:r>
            <a:r>
              <a:rPr lang="es-ES" sz="2800" b="1" dirty="0">
                <a:solidFill>
                  <a:srgbClr val="FFFF00"/>
                </a:solidFill>
              </a:rPr>
              <a:t>serás, solo mío, solo mía</a:t>
            </a:r>
          </a:p>
        </p:txBody>
      </p:sp>
      <p:pic>
        <p:nvPicPr>
          <p:cNvPr id="12292" name="Picture 4" descr="C:\Users\Usuario\Downloads\14-4-2012\PNG HOMBRES\8fd2f9bc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988840"/>
            <a:ext cx="2088232" cy="1536939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Object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Me enamoro de ti, de  cómo </a:t>
            </a:r>
            <a:r>
              <a:rPr lang="es-ES" sz="2400" b="1" dirty="0" smtClean="0">
                <a:solidFill>
                  <a:srgbClr val="FFFF00"/>
                </a:solidFill>
              </a:rPr>
              <a:t>eres, Me </a:t>
            </a:r>
            <a:r>
              <a:rPr lang="es-ES" sz="2400" b="1" dirty="0">
                <a:solidFill>
                  <a:srgbClr val="FFFF00"/>
                </a:solidFill>
              </a:rPr>
              <a:t>enamoro  de usted,  que no me </a:t>
            </a:r>
            <a:r>
              <a:rPr lang="es-ES" sz="2400" b="1" dirty="0" smtClean="0">
                <a:solidFill>
                  <a:srgbClr val="FFFF00"/>
                </a:solidFill>
              </a:rPr>
              <a:t>quieres, Me </a:t>
            </a:r>
            <a:r>
              <a:rPr lang="es-ES" sz="2400" b="1" dirty="0">
                <a:solidFill>
                  <a:srgbClr val="FFFF00"/>
                </a:solidFill>
              </a:rPr>
              <a:t>enamoro de ti, y estas en mi mente, me enamoro de ti </a:t>
            </a:r>
            <a:r>
              <a:rPr lang="es-ES" sz="2400" b="1" dirty="0" smtClean="0">
                <a:solidFill>
                  <a:srgbClr val="FFFF00"/>
                </a:solidFill>
              </a:rPr>
              <a:t>completamente 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401</Words>
  <Application>Microsoft Office PowerPoint</Application>
  <PresentationFormat>Presentación en pantalla (4:3)</PresentationFormat>
  <Paragraphs>43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2012-04-30T14:38:34Z</dcterms:created>
  <dcterms:modified xsi:type="dcterms:W3CDTF">2012-10-04T09:55:13Z</dcterms:modified>
</cp:coreProperties>
</file>