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266" r:id="rId5"/>
    <p:sldId id="264" r:id="rId6"/>
    <p:sldId id="267" r:id="rId7"/>
    <p:sldId id="268" r:id="rId8"/>
    <p:sldId id="270" r:id="rId9"/>
    <p:sldId id="269" r:id="rId10"/>
    <p:sldId id="263" r:id="rId11"/>
    <p:sldId id="262" r:id="rId12"/>
    <p:sldId id="261" r:id="rId13"/>
    <p:sldId id="260" r:id="rId14"/>
    <p:sldId id="259" r:id="rId15"/>
    <p:sldId id="258" r:id="rId16"/>
    <p:sldId id="257" r:id="rId17"/>
    <p:sldId id="275" r:id="rId18"/>
    <p:sldId id="274" r:id="rId19"/>
    <p:sldId id="273" r:id="rId20"/>
    <p:sldId id="282" r:id="rId21"/>
    <p:sldId id="290" r:id="rId22"/>
    <p:sldId id="289" r:id="rId23"/>
    <p:sldId id="288" r:id="rId24"/>
    <p:sldId id="287" r:id="rId25"/>
    <p:sldId id="286" r:id="rId26"/>
    <p:sldId id="285" r:id="rId27"/>
    <p:sldId id="284" r:id="rId28"/>
    <p:sldId id="283" r:id="rId29"/>
    <p:sldId id="281" r:id="rId30"/>
    <p:sldId id="280" r:id="rId31"/>
    <p:sldId id="279" r:id="rId32"/>
    <p:sldId id="278" r:id="rId33"/>
    <p:sldId id="277" r:id="rId34"/>
    <p:sldId id="276" r:id="rId35"/>
    <p:sldId id="291" r:id="rId36"/>
    <p:sldId id="272" r:id="rId37"/>
    <p:sldId id="271" r:id="rId38"/>
    <p:sldId id="292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CnIfiHIY1uX3WpzDNii8w==" hashData="RGDCTFGsQF3NTVUJ1JizlozdCe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AE6DEF-85C3-463D-A3A9-2689373828A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208A5-04F4-4BC1-898E-CF5C3ED1C5CD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72345-1930-468B-B030-12E2471118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B3BE61-9F9E-4269-BC26-125A0C04E0C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Boston_June 13, 2008 at the Grand Casino in Hinckley, M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420888"/>
            <a:ext cx="8334375" cy="885825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60648"/>
            <a:ext cx="3171825" cy="447675"/>
          </a:xfrm>
          <a:prstGeom prst="rect">
            <a:avLst/>
          </a:prstGeom>
          <a:noFill/>
        </p:spPr>
      </p:pic>
      <p:pic>
        <p:nvPicPr>
          <p:cNvPr id="1033" name="Picture 9" descr="C:\Users\Usuario\Downloads\TOMAS\cooltext104160451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6165304"/>
            <a:ext cx="3371850" cy="5238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/>
    <p:sndAc>
      <p:stSnd>
        <p:snd r:embed="rId2" name="boston - mas que un sentimiento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ownloads\TOMAS\1f9f33f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TOMAS\1c09de7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PNG\1295206705_63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C:\Users\Usuario\Downloads\PNG HOMBRES 1\valentin_4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556792"/>
            <a:ext cx="2767391" cy="509394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11560" y="5589240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FFC000"/>
                </a:solidFill>
                <a:latin typeface="Arial Black" pitchFamily="34" charset="0"/>
              </a:rPr>
              <a:t>I woke up this morning and the sun was </a:t>
            </a:r>
            <a:r>
              <a:rPr lang="en-US" sz="1200" dirty="0" smtClean="0">
                <a:solidFill>
                  <a:srgbClr val="FFC000"/>
                </a:solidFill>
                <a:latin typeface="Arial Black" pitchFamily="34" charset="0"/>
              </a:rPr>
              <a:t>gone, Turned </a:t>
            </a:r>
            <a:r>
              <a:rPr lang="en-US" sz="1200" dirty="0">
                <a:solidFill>
                  <a:srgbClr val="FFC000"/>
                </a:solidFill>
                <a:latin typeface="Arial Black" pitchFamily="34" charset="0"/>
              </a:rPr>
              <a:t>on some music to start my </a:t>
            </a:r>
            <a:r>
              <a:rPr lang="en-US" sz="1200" dirty="0" smtClean="0">
                <a:solidFill>
                  <a:srgbClr val="FFC000"/>
                </a:solidFill>
                <a:latin typeface="Arial Black" pitchFamily="34" charset="0"/>
              </a:rPr>
              <a:t>day. I </a:t>
            </a:r>
            <a:r>
              <a:rPr lang="en-US" sz="1200" dirty="0">
                <a:solidFill>
                  <a:srgbClr val="FFC000"/>
                </a:solidFill>
                <a:latin typeface="Arial Black" pitchFamily="34" charset="0"/>
              </a:rPr>
              <a:t>lost myself in a familiar </a:t>
            </a:r>
            <a:r>
              <a:rPr lang="en-US" sz="1200" dirty="0" smtClean="0">
                <a:solidFill>
                  <a:srgbClr val="FFC000"/>
                </a:solidFill>
                <a:latin typeface="Arial Black" pitchFamily="34" charset="0"/>
              </a:rPr>
              <a:t>song, I </a:t>
            </a:r>
            <a:r>
              <a:rPr lang="en-US" sz="1200" dirty="0">
                <a:solidFill>
                  <a:srgbClr val="FFC000"/>
                </a:solidFill>
                <a:latin typeface="Arial Black" pitchFamily="34" charset="0"/>
              </a:rPr>
              <a:t>closed my eyes and I slipped away</a:t>
            </a:r>
            <a:r>
              <a:rPr lang="en-US" sz="1200" dirty="0" smtClean="0">
                <a:solidFill>
                  <a:srgbClr val="FFC000"/>
                </a:solidFill>
                <a:latin typeface="Arial Black" pitchFamily="34" charset="0"/>
              </a:rPr>
              <a:t>.</a:t>
            </a:r>
            <a:endParaRPr lang="es-ES" sz="12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11560" y="6093296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Me desperté esta mañana y el sol se había 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ido, Resultó </a:t>
            </a:r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un poco de música para empezar el 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día. Me </a:t>
            </a:r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perdí en una canción familiar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,  </a:t>
            </a:r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Cerré los ojos y me alejé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12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2068" name="Picture 20" descr="C:\Users\Usuario\Downloads\ZNECESARIO PARA PPS\d6wyoo5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573016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zzCUADROS GUAPOS\kypcyevqCj5D-FB6jDURGrxVRSc@750x6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Users\Usuario\Downloads\TOMAS\baglyok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uario\Downloads\TOMAS\b3J3ux2LNFW2iQFpDcRGo-FnDn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ownloads\TOMAS\szem-frakt%E1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MUJERES Y HOMBRES JEPG\0c413d850e_85199783_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58816" cy="76470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51723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FF0000"/>
                </a:solidFill>
                <a:latin typeface="Arial Black" pitchFamily="34" charset="0"/>
              </a:rPr>
              <a:t>It's more than a feeling (more than a </a:t>
            </a:r>
            <a:r>
              <a:rPr lang="en-US" sz="1200" dirty="0" smtClean="0">
                <a:solidFill>
                  <a:srgbClr val="FF0000"/>
                </a:solidFill>
                <a:latin typeface="Arial Black" pitchFamily="34" charset="0"/>
              </a:rPr>
              <a:t>feeling), When </a:t>
            </a:r>
            <a:r>
              <a:rPr lang="en-US" sz="1200" dirty="0">
                <a:solidFill>
                  <a:srgbClr val="FF0000"/>
                </a:solidFill>
                <a:latin typeface="Arial Black" pitchFamily="34" charset="0"/>
              </a:rPr>
              <a:t>I hear that old song they used to play (more than a feeling</a:t>
            </a:r>
            <a:r>
              <a:rPr lang="en-US" sz="1200" dirty="0" smtClean="0">
                <a:solidFill>
                  <a:srgbClr val="FF0000"/>
                </a:solidFill>
                <a:latin typeface="Arial Black" pitchFamily="34" charset="0"/>
              </a:rPr>
              <a:t>). I </a:t>
            </a:r>
            <a:r>
              <a:rPr lang="en-US" sz="1200" dirty="0">
                <a:solidFill>
                  <a:srgbClr val="FF0000"/>
                </a:solidFill>
                <a:latin typeface="Arial Black" pitchFamily="34" charset="0"/>
              </a:rPr>
              <a:t>begin dreaming (more than a </a:t>
            </a:r>
            <a:r>
              <a:rPr lang="en-US" sz="1200" dirty="0" smtClean="0">
                <a:solidFill>
                  <a:srgbClr val="FF0000"/>
                </a:solidFill>
                <a:latin typeface="Arial Black" pitchFamily="34" charset="0"/>
              </a:rPr>
              <a:t>feeling) Till </a:t>
            </a:r>
            <a:r>
              <a:rPr lang="en-US" sz="1200" dirty="0">
                <a:solidFill>
                  <a:srgbClr val="FF0000"/>
                </a:solidFill>
                <a:latin typeface="Arial Black" pitchFamily="34" charset="0"/>
              </a:rPr>
              <a:t>I see Marianne walk </a:t>
            </a:r>
            <a:r>
              <a:rPr lang="en-US" sz="1200" dirty="0" smtClean="0">
                <a:solidFill>
                  <a:srgbClr val="FF0000"/>
                </a:solidFill>
                <a:latin typeface="Arial Black" pitchFamily="34" charset="0"/>
              </a:rPr>
              <a:t>away. I </a:t>
            </a:r>
            <a:r>
              <a:rPr lang="en-US" sz="1200" dirty="0">
                <a:solidFill>
                  <a:srgbClr val="FF0000"/>
                </a:solidFill>
                <a:latin typeface="Arial Black" pitchFamily="34" charset="0"/>
              </a:rPr>
              <a:t>see my Marianne walking away</a:t>
            </a:r>
            <a:r>
              <a:rPr lang="en-US" sz="1200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s-ES" sz="1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latin typeface="Arial Black" pitchFamily="34" charset="0"/>
              </a:rPr>
              <a:t> Es más que un sentimiento (más que un sentimiento</a:t>
            </a:r>
            <a:r>
              <a:rPr lang="es-ES" sz="1200" dirty="0" smtClean="0">
                <a:latin typeface="Arial Black" pitchFamily="34" charset="0"/>
              </a:rPr>
              <a:t>)  </a:t>
            </a:r>
            <a:r>
              <a:rPr lang="es-ES" sz="1200" dirty="0">
                <a:latin typeface="Arial Black" pitchFamily="34" charset="0"/>
              </a:rPr>
              <a:t>Cuando oigo esa vieja canción que solían jugar (más que un sentimiento</a:t>
            </a:r>
            <a:r>
              <a:rPr lang="es-ES" sz="1200" dirty="0" smtClean="0">
                <a:latin typeface="Arial Black" pitchFamily="34" charset="0"/>
              </a:rPr>
              <a:t>). Empiezo </a:t>
            </a:r>
            <a:r>
              <a:rPr lang="es-ES" sz="1200" dirty="0">
                <a:latin typeface="Arial Black" pitchFamily="34" charset="0"/>
              </a:rPr>
              <a:t>soñar (más que un </a:t>
            </a:r>
            <a:r>
              <a:rPr lang="es-ES" sz="1200" dirty="0" smtClean="0">
                <a:latin typeface="Arial Black" pitchFamily="34" charset="0"/>
              </a:rPr>
              <a:t>sentimiento) Hasta </a:t>
            </a:r>
            <a:r>
              <a:rPr lang="es-ES" sz="1200" dirty="0">
                <a:latin typeface="Arial Black" pitchFamily="34" charset="0"/>
              </a:rPr>
              <a:t>que veo a Marianne a pie</a:t>
            </a:r>
            <a:r>
              <a:rPr lang="es-ES" sz="1200" dirty="0" smtClean="0">
                <a:latin typeface="Arial Black" pitchFamily="34" charset="0"/>
              </a:rPr>
              <a:t>.  </a:t>
            </a:r>
            <a:r>
              <a:rPr lang="es-ES" sz="1200" dirty="0">
                <a:latin typeface="Arial Black" pitchFamily="34" charset="0"/>
              </a:rPr>
              <a:t>Veo a mi Marianne alejarse</a:t>
            </a:r>
            <a:r>
              <a:rPr lang="es-ES" sz="1200" dirty="0" smtClean="0">
                <a:latin typeface="Arial Black" pitchFamily="34" charset="0"/>
              </a:rPr>
              <a:t>.</a:t>
            </a:r>
            <a:endParaRPr lang="es-ES" sz="1200" dirty="0">
              <a:latin typeface="Arial Black" pitchFamily="34" charset="0"/>
            </a:endParaRPr>
          </a:p>
        </p:txBody>
      </p:sp>
      <p:pic>
        <p:nvPicPr>
          <p:cNvPr id="6" name="Picture 5" descr="C:\Users\Usuario\Downloads\PNG MUJERES 1\8fa37fe5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980728"/>
            <a:ext cx="2716180" cy="3384376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TOMAS\kisdurci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TOMAS\vivien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TOMAS\NÓI+FEJ+VIRÁGGA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PLAYA\33d6e35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Usuario\Downloads\PNG PAREJAS 1\párok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429000"/>
            <a:ext cx="2241922" cy="3429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661248"/>
            <a:ext cx="70202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dirty="0">
                <a:latin typeface="Arial Black" pitchFamily="34" charset="0"/>
              </a:rPr>
              <a:t>So many people have come and </a:t>
            </a:r>
            <a:r>
              <a:rPr lang="en-US" sz="1300" dirty="0" smtClean="0">
                <a:latin typeface="Arial Black" pitchFamily="34" charset="0"/>
              </a:rPr>
              <a:t>gone, Their </a:t>
            </a:r>
            <a:r>
              <a:rPr lang="en-US" sz="1300" dirty="0">
                <a:latin typeface="Arial Black" pitchFamily="34" charset="0"/>
              </a:rPr>
              <a:t>faces fade as the years go by;</a:t>
            </a:r>
            <a:br>
              <a:rPr lang="en-US" sz="1300" dirty="0">
                <a:latin typeface="Arial Black" pitchFamily="34" charset="0"/>
              </a:rPr>
            </a:br>
            <a:r>
              <a:rPr lang="en-US" sz="1300" dirty="0">
                <a:latin typeface="Arial Black" pitchFamily="34" charset="0"/>
              </a:rPr>
              <a:t>Yet I still recall as I wander </a:t>
            </a:r>
            <a:r>
              <a:rPr lang="en-US" sz="1300" dirty="0" smtClean="0">
                <a:latin typeface="Arial Black" pitchFamily="34" charset="0"/>
              </a:rPr>
              <a:t>on, As </a:t>
            </a:r>
            <a:r>
              <a:rPr lang="en-US" sz="1300" dirty="0">
                <a:latin typeface="Arial Black" pitchFamily="34" charset="0"/>
              </a:rPr>
              <a:t>clear as the sun in the summer sky</a:t>
            </a:r>
            <a:r>
              <a:rPr lang="en-US" sz="1300" dirty="0" smtClean="0">
                <a:latin typeface="Arial Black" pitchFamily="34" charset="0"/>
              </a:rPr>
              <a:t>.</a:t>
            </a:r>
            <a:endParaRPr lang="es-ES" sz="1300" dirty="0"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6165304"/>
            <a:ext cx="694826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dirty="0">
                <a:solidFill>
                  <a:srgbClr val="FF0000"/>
                </a:solidFill>
                <a:latin typeface="Arial Black" pitchFamily="34" charset="0"/>
              </a:rPr>
              <a:t>Así que muchas personas han ido y </a:t>
            </a:r>
            <a:r>
              <a:rPr lang="es-ES" sz="1300" dirty="0" smtClean="0">
                <a:solidFill>
                  <a:srgbClr val="FF0000"/>
                </a:solidFill>
                <a:latin typeface="Arial Black" pitchFamily="34" charset="0"/>
              </a:rPr>
              <a:t>venido, Sus </a:t>
            </a:r>
            <a:r>
              <a:rPr lang="es-ES" sz="1300" dirty="0">
                <a:solidFill>
                  <a:srgbClr val="FF0000"/>
                </a:solidFill>
                <a:latin typeface="Arial Black" pitchFamily="34" charset="0"/>
              </a:rPr>
              <a:t>rostros se desvanecen a medida que pasan los </a:t>
            </a:r>
            <a:r>
              <a:rPr lang="es-ES" sz="1300" dirty="0" smtClean="0">
                <a:solidFill>
                  <a:srgbClr val="FF0000"/>
                </a:solidFill>
                <a:latin typeface="Arial Black" pitchFamily="34" charset="0"/>
              </a:rPr>
              <a:t>años; Sin </a:t>
            </a:r>
            <a:r>
              <a:rPr lang="es-ES" sz="1300" dirty="0">
                <a:solidFill>
                  <a:srgbClr val="FF0000"/>
                </a:solidFill>
                <a:latin typeface="Arial Black" pitchFamily="34" charset="0"/>
              </a:rPr>
              <a:t>embargo, todavía recuerdo como me pregunto </a:t>
            </a:r>
            <a:r>
              <a:rPr lang="es-ES" sz="1300" dirty="0" smtClean="0">
                <a:solidFill>
                  <a:srgbClr val="FF0000"/>
                </a:solidFill>
                <a:latin typeface="Arial Black" pitchFamily="34" charset="0"/>
              </a:rPr>
              <a:t>el, Tan </a:t>
            </a:r>
            <a:r>
              <a:rPr lang="es-ES" sz="1300" dirty="0">
                <a:solidFill>
                  <a:srgbClr val="FF0000"/>
                </a:solidFill>
                <a:latin typeface="Arial Black" pitchFamily="34" charset="0"/>
              </a:rPr>
              <a:t>claro como el sol en el cielo de verano</a:t>
            </a:r>
            <a:r>
              <a:rPr lang="es-ES" sz="1300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s-ES" sz="13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1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todos los colores\62060d3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TOMAS\a-k%E9k+z%F6l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592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ownloads\TOMAS\70cbf5c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C:\Users\Usuario\Downloads\TOMAS\7e6601e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PORTUGUES\JPGE\altrove1960xm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3" name="Picture 3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32656"/>
            <a:ext cx="3124200" cy="781050"/>
          </a:xfrm>
          <a:prstGeom prst="rect">
            <a:avLst/>
          </a:prstGeom>
          <a:noFill/>
        </p:spPr>
      </p:pic>
      <p:pic>
        <p:nvPicPr>
          <p:cNvPr id="30724" name="Picture 4" descr="C:\Users\Usuario\Downloads\PNG HOMBRES 1\5745a103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36713"/>
            <a:ext cx="3457575" cy="60212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75856" y="4293096"/>
            <a:ext cx="5868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It's more than a feeling (more than a 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feeling) When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I hear that old song they used to play (more than a feeling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). I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begin dreaming (more than a 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feeling) Till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I see Marianne walk 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away. I </a:t>
            </a:r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see my Marianne walking away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12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275856" y="5445224"/>
            <a:ext cx="5868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solidFill>
                  <a:srgbClr val="92D050"/>
                </a:solidFill>
                <a:latin typeface="Arial Black" pitchFamily="34" charset="0"/>
              </a:rPr>
              <a:t>  Es más que un sentimiento (más que un </a:t>
            </a:r>
            <a:r>
              <a:rPr lang="es-ES" sz="1200" dirty="0" smtClean="0">
                <a:solidFill>
                  <a:srgbClr val="92D050"/>
                </a:solidFill>
                <a:latin typeface="Arial Black" pitchFamily="34" charset="0"/>
              </a:rPr>
              <a:t>sentimiento) Cuando </a:t>
            </a:r>
            <a:r>
              <a:rPr lang="es-ES" sz="1200" dirty="0">
                <a:solidFill>
                  <a:srgbClr val="92D050"/>
                </a:solidFill>
                <a:latin typeface="Arial Black" pitchFamily="34" charset="0"/>
              </a:rPr>
              <a:t>oigo esa vieja canción que solían jugar (más que un sentimiento).</a:t>
            </a:r>
            <a:br>
              <a:rPr lang="es-ES" sz="1200" dirty="0">
                <a:solidFill>
                  <a:srgbClr val="92D050"/>
                </a:solidFill>
                <a:latin typeface="Arial Black" pitchFamily="34" charset="0"/>
              </a:rPr>
            </a:br>
            <a:r>
              <a:rPr lang="es-ES" sz="1200" dirty="0">
                <a:solidFill>
                  <a:srgbClr val="92D050"/>
                </a:solidFill>
                <a:latin typeface="Arial Black" pitchFamily="34" charset="0"/>
              </a:rPr>
              <a:t>  Empiezo soñar (más que un sentimiento</a:t>
            </a:r>
            <a:r>
              <a:rPr lang="es-ES" sz="1200" dirty="0" smtClean="0">
                <a:solidFill>
                  <a:srgbClr val="92D050"/>
                </a:solidFill>
                <a:latin typeface="Arial Black" pitchFamily="34" charset="0"/>
              </a:rPr>
              <a:t>) </a:t>
            </a:r>
            <a:r>
              <a:rPr lang="es-ES" sz="1200" dirty="0">
                <a:solidFill>
                  <a:srgbClr val="92D050"/>
                </a:solidFill>
                <a:latin typeface="Arial Black" pitchFamily="34" charset="0"/>
              </a:rPr>
              <a:t>Hasta que veo a Marianne a pie</a:t>
            </a:r>
            <a:r>
              <a:rPr lang="es-ES" sz="1200" dirty="0" smtClean="0">
                <a:solidFill>
                  <a:srgbClr val="92D050"/>
                </a:solidFill>
                <a:latin typeface="Arial Black" pitchFamily="34" charset="0"/>
              </a:rPr>
              <a:t>.  </a:t>
            </a:r>
            <a:r>
              <a:rPr lang="es-ES" sz="1200" dirty="0">
                <a:solidFill>
                  <a:srgbClr val="92D050"/>
                </a:solidFill>
                <a:latin typeface="Arial Black" pitchFamily="34" charset="0"/>
              </a:rPr>
              <a:t>Veo a mi Marianne alejarse</a:t>
            </a:r>
            <a:r>
              <a:rPr lang="es-ES" sz="1200" dirty="0" smtClean="0">
                <a:solidFill>
                  <a:srgbClr val="92D050"/>
                </a:solidFill>
                <a:latin typeface="Arial Black" pitchFamily="34" charset="0"/>
              </a:rPr>
              <a:t>.</a:t>
            </a:r>
            <a:endParaRPr lang="es-ES" sz="1200" dirty="0">
              <a:solidFill>
                <a:srgbClr val="92D050"/>
              </a:solidFill>
              <a:latin typeface="Arial Black" pitchFamily="34" charset="0"/>
            </a:endParaRPr>
          </a:p>
        </p:txBody>
      </p:sp>
      <p:pic>
        <p:nvPicPr>
          <p:cNvPr id="30725" name="Picture 5" descr="C:\Users\Usuario\Downloads\PNG MUJERES 1\8fa37fe5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1268760"/>
            <a:ext cx="1922711" cy="2395709"/>
          </a:xfrm>
          <a:prstGeom prst="rect">
            <a:avLst/>
          </a:prstGeom>
          <a:noFill/>
        </p:spPr>
      </p:pic>
    </p:spTree>
  </p:cSld>
  <p:clrMapOvr>
    <a:masterClrMapping/>
  </p:clrMapOvr>
  <p:transition advTm="3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MUJERES Y HOMBRES JEPG\0ab5d25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MUJERES Y HOMBRES JEPG\0c7267f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MUJERES Y HOMBRES JEPG\1_LGKLHQJU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MUJERES Y HOMBRES JEPG\3b61083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MUJERES Y HOMBRES JEPG\4_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MUJERES Y HOMBRES JEPG\4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MUJERES Y HOMBRES JEPG\3ab2a52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MUJERES Y HOMBRES JEPG\4e27065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MUJERES Y HOMBRES JEPG\92b777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0"/>
            <a:ext cx="3124200" cy="7810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73325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When I'm tired and thinking cold, I hide in my music, forget the day, And dream of a girl I used to know.</a:t>
            </a:r>
            <a:b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I closed my eyes and she slipped away. She slipped away.</a:t>
            </a:r>
            <a:endParaRPr lang="es-ES" sz="12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6273225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 </a:t>
            </a:r>
            <a:r>
              <a:rPr lang="es-ES" dirty="0" smtClean="0">
                <a:solidFill>
                  <a:srgbClr val="FF0000"/>
                </a:solidFill>
              </a:rPr>
              <a:t>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Cuando estoy cansado y pensando en frío, Me escondo en mi música, olvidar el día, Y el sueño de una chica que yo conocía. Cerré los ojos y escabullí.  Ella se escabulló.</a:t>
            </a:r>
            <a:endParaRPr lang="es-ES" sz="1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6" name="Picture 5" descr="C:\Users\Usuario\Downloads\PNG MUJERES 1\8fa37fe5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96752"/>
            <a:ext cx="2253852" cy="2808312"/>
          </a:xfrm>
          <a:prstGeom prst="rect">
            <a:avLst/>
          </a:prstGeom>
          <a:noFill/>
        </p:spPr>
      </p:pic>
    </p:spTree>
  </p:cSld>
  <p:clrMapOvr>
    <a:masterClrMapping/>
  </p:clrMapOvr>
  <p:transition advTm="37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PONER ENTRE MEDIAS\41bettina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PONER ENTRE MEDIAS\8pedupzx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wnloads\PONER ENTRE MEDIAS\57086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PONER ENTRE MEDIAS\Opgave_uge_3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hea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03848" y="4293096"/>
            <a:ext cx="594015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 smtClean="0">
                <a:solidFill>
                  <a:srgbClr val="FFFF00"/>
                </a:solidFill>
                <a:latin typeface="Arial Black" pitchFamily="34" charset="0"/>
              </a:rPr>
              <a:t>It's more than a feeling (more than a feeling) When I hear that old song they used to play (more than a feeling). I begin dreaming (more than a feeling) Till I see Marianne walk away.</a:t>
            </a:r>
            <a:br>
              <a:rPr lang="en-US" sz="13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sz="1300" dirty="0" smtClean="0">
                <a:solidFill>
                  <a:srgbClr val="FFFF00"/>
                </a:solidFill>
                <a:latin typeface="Arial Black" pitchFamily="34" charset="0"/>
              </a:rPr>
              <a:t>I see my Marianne walking away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093296"/>
            <a:ext cx="9144000" cy="80021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 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Es más que un sentimiento (más que un sentimiento) Cuando oigo esa vieja canción que solían jugar (más que un sentimiento).  Empiezo soñar (más que un sentimiento)  Hasta que veo a Marianne a pie.  Veo a mi Marianne alejarse.</a:t>
            </a:r>
          </a:p>
        </p:txBody>
      </p:sp>
    </p:spTree>
  </p:cSld>
  <p:clrMapOvr>
    <a:masterClrMapping/>
  </p:clrMapOvr>
  <p:transition advTm="20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be%20mine%20valentin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ownloads\TOMAS\28eef34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uario\Downloads\TOMAS\650c0ff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ownloads\TOMAS\c473f2a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408</Words>
  <Application>Microsoft Office PowerPoint</Application>
  <PresentationFormat>Presentación en pantalla (4:3)</PresentationFormat>
  <Paragraphs>40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2013-05-22T12:26:08Z</dcterms:created>
  <dcterms:modified xsi:type="dcterms:W3CDTF">2013-05-22T18:10:14Z</dcterms:modified>
</cp:coreProperties>
</file>