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mp3" ContentType="audio/mpeg"/>
  <Default Extension="mp4" ContentType="video/mp4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70" r:id="rId3"/>
    <p:sldId id="277" r:id="rId4"/>
    <p:sldId id="278" r:id="rId5"/>
    <p:sldId id="265" r:id="rId6"/>
    <p:sldId id="282" r:id="rId7"/>
    <p:sldId id="286" r:id="rId8"/>
    <p:sldId id="263" r:id="rId9"/>
    <p:sldId id="272" r:id="rId10"/>
    <p:sldId id="273" r:id="rId11"/>
    <p:sldId id="276" r:id="rId12"/>
    <p:sldId id="275" r:id="rId13"/>
    <p:sldId id="279" r:id="rId14"/>
    <p:sldId id="280" r:id="rId15"/>
    <p:sldId id="281" r:id="rId16"/>
    <p:sldId id="285" r:id="rId17"/>
    <p:sldId id="256" r:id="rId18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aS55aJzhdST8ok2kZCuZ7w==" hashData="Z87EqfMQ4IhFKr9H2hRp2KgnfGDaFt+/Dw96ljRHWvYOzotHSfseo4FP5aVkg1xj9r8v1mKSA3E1/PRdMArkA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3" autoAdjust="0"/>
    <p:restoredTop sz="94660"/>
  </p:normalViewPr>
  <p:slideViewPr>
    <p:cSldViewPr snapToGrid="0">
      <p:cViewPr varScale="1">
        <p:scale>
          <a:sx n="69" d="100"/>
          <a:sy n="69" d="100"/>
        </p:scale>
        <p:origin x="60" y="1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9E0DBC9-C394-4CA1-812C-0ABA403586C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3F528C07-D4E6-4135-BE93-9BBAA2382F9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AEE73DF-665D-45FF-AEE6-22A434EBF5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9EC2F-692C-456F-9EEF-C90E28F9F34F}" type="datetimeFigureOut">
              <a:rPr lang="es-MX" smtClean="0"/>
              <a:t>05/03/2024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D2E0442-4FBF-4BBE-879A-51FDF35FBC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19530AD-F0AB-4998-8613-3316A31667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41D6DE-51FF-4A96-8F14-2790F141FFC9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6335649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8794367-DB70-4265-BBA6-9033AFCF5E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984D887-B5EA-405E-B0BF-975606AE99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C08C4D1-946E-4EB3-9233-BF25761898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9EC2F-692C-456F-9EEF-C90E28F9F34F}" type="datetimeFigureOut">
              <a:rPr lang="es-MX" smtClean="0"/>
              <a:t>05/03/2024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3A3FD67-0541-4129-9C64-FCDE3081AE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045ADB8-10E5-4006-98CB-7B9DF3AF94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41D6DE-51FF-4A96-8F14-2790F141FFC9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1783519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F8F3A8D-5DB4-44AC-BCEC-E7D8257DCF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361C67BD-65BB-4EAE-8D1C-63F3F71D2D7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95ADB99-D179-4B22-90DA-7E67FE2E4E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9EC2F-692C-456F-9EEF-C90E28F9F34F}" type="datetimeFigureOut">
              <a:rPr lang="es-MX" smtClean="0"/>
              <a:t>05/03/2024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F997C6B-ECE2-4AB4-9AC8-9E0EB4902C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68FC944-A902-406C-BB1C-46C5A3ED2F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41D6DE-51FF-4A96-8F14-2790F141FFC9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3808114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B5ABE71-D581-4B4A-AA70-EAD2CBBEF1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FC3A1B54-F95B-443D-A10D-23BBC4A012C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730A60AA-48B7-42F0-B22A-F57C83E67CD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2A9D6B18-2179-48D8-94A0-1F1F5446E9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9EC2F-692C-456F-9EEF-C90E28F9F34F}" type="datetimeFigureOut">
              <a:rPr lang="es-MX" smtClean="0"/>
              <a:t>05/03/2024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36CB6FDF-8510-4792-BC45-B7114E23CA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00A804B6-46DF-4A0B-887E-52AA180A24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41D6DE-51FF-4A96-8F14-2790F141FFC9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261670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B4F1215-5AE8-4347-B3DA-AC185869F6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5216C9B0-E95A-424D-8272-3ED3079FFF3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09542F35-8EB6-4F26-A61B-863DEF2D9AA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DE4E4142-746D-4D83-811E-FFC4FAA1199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9500923C-0A53-4D38-8FC4-B05B4684F6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DFC0B8AF-AB22-4611-B6B0-191807E780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9EC2F-692C-456F-9EEF-C90E28F9F34F}" type="datetimeFigureOut">
              <a:rPr lang="es-MX" smtClean="0"/>
              <a:t>05/03/2024</a:t>
            </a:fld>
            <a:endParaRPr lang="es-MX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6F973F59-F8CC-4349-A5C6-4D1D7C4F4A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06E6E806-C014-4D50-92E0-F0D52F8DF9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41D6DE-51FF-4A96-8F14-2790F141FFC9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7111088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EFDA9E2-5F10-491E-ACC5-0E91CF4241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2B6229AF-D9CE-46F8-A444-B480CAA1DF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9EC2F-692C-456F-9EEF-C90E28F9F34F}" type="datetimeFigureOut">
              <a:rPr lang="es-MX" smtClean="0"/>
              <a:t>05/03/2024</a:t>
            </a:fld>
            <a:endParaRPr lang="es-MX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278410BD-18DB-4C37-A118-DFE3308ED6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328B4100-96AF-4B40-B7CE-C4799B293E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41D6DE-51FF-4A96-8F14-2790F141FFC9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150133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17B2DC16-77D9-453C-ADA0-E877DC469C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9EC2F-692C-456F-9EEF-C90E28F9F34F}" type="datetimeFigureOut">
              <a:rPr lang="es-MX" smtClean="0"/>
              <a:t>05/03/2024</a:t>
            </a:fld>
            <a:endParaRPr lang="es-MX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0D483462-CB53-4E5F-A586-92B9B84714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03546C30-4388-48AF-9FC2-3F04B6DAF1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41D6DE-51FF-4A96-8F14-2790F141FFC9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917504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0152E72-F2B4-4BBB-84D4-1339229B4F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A216D0D3-A4EA-4BDD-A30D-58D15E87FD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50914ACE-B33C-4768-BC08-87786BE1F11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489665B8-D1C3-47B4-BED6-FE84763A0E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9EC2F-692C-456F-9EEF-C90E28F9F34F}" type="datetimeFigureOut">
              <a:rPr lang="es-MX" smtClean="0"/>
              <a:t>05/03/2024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DD8FE487-3EC1-41E0-B83B-3810C5B212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1733DB54-88BE-4076-BBCB-EC4990F8D0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41D6DE-51FF-4A96-8F14-2790F141FFC9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7277564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1E2C757-C38D-41F2-9339-DF1A125305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178C1D3D-522B-4D56-A105-331FB87328E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46F31BAB-45B5-4DC3-BAF5-3C62D790919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587426F4-405B-4A79-A52C-F9AF30969C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9EC2F-692C-456F-9EEF-C90E28F9F34F}" type="datetimeFigureOut">
              <a:rPr lang="es-MX" smtClean="0"/>
              <a:t>05/03/2024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5BF80AFC-A7F4-41A4-A579-62FEF15325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9ACA1624-F3FE-4BB3-BA48-6320B7486E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41D6DE-51FF-4A96-8F14-2790F141FFC9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442828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3DE94C0-3493-4EEC-957C-39848C1D20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A80F5826-1A9C-4197-9566-A7758339B0F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5D3A94A-8630-41D0-8995-A4829BB0E4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9EC2F-692C-456F-9EEF-C90E28F9F34F}" type="datetimeFigureOut">
              <a:rPr lang="es-MX" smtClean="0"/>
              <a:t>05/03/2024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74DA9CA-A866-4BD1-9CE8-42947FAE61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0D78883-DD8C-44FA-8E00-A3031FF1C7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41D6DE-51FF-4A96-8F14-2790F141FFC9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1029477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A8F53EC5-7FEB-4563-8868-D5FBDFFECF2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5F4A03F7-773A-4144-B264-F198A8A50A0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E7A7A4E-334F-4F63-BC69-46774A620F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9EC2F-692C-456F-9EEF-C90E28F9F34F}" type="datetimeFigureOut">
              <a:rPr lang="es-MX" smtClean="0"/>
              <a:t>05/03/2024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4BDEBAB-812D-4A39-A5C2-46E3CC84C8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1664688-1F96-4F2E-8A0D-159FE5E85D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41D6DE-51FF-4A96-8F14-2790F141FFC9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08322095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24705A8-6CE5-4429-9DFA-1FD94564C57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381FFEE3-63A7-4159-BD2D-C5FCA2A7FC5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AA1DBEA-BA06-4041-B5F7-5700C9955C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MX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59241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A4475367-6745-4C22-BF69-53A533B2C0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82AAAB4D-2E8C-4840-A3EF-A365C4CDB6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73BD003-3FA0-48F8-A1C5-07A3F175774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F9EC2F-692C-456F-9EEF-C90E28F9F34F}" type="datetimeFigureOut">
              <a:rPr lang="es-MX" smtClean="0"/>
              <a:t>05/03/2024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07C27C6-0C7C-4B58-A6BA-73244E3B49E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DBD005A-45C8-4E43-923B-65093404602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41D6DE-51FF-4A96-8F14-2790F141FFC9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857535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099A38C0-A171-4025-A0B9-ABFA174B117B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6156877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microsoft.com/office/2007/relationships/media" Target="../media/media2.mp3"/><Relationship Id="rId7" Type="http://schemas.openxmlformats.org/officeDocument/2006/relationships/image" Target="../media/image2.png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1.jpeg"/><Relationship Id="rId5" Type="http://schemas.openxmlformats.org/officeDocument/2006/relationships/slideLayout" Target="../slideLayouts/slideLayout7.xml"/><Relationship Id="rId10" Type="http://schemas.openxmlformats.org/officeDocument/2006/relationships/image" Target="../media/image5.gif"/><Relationship Id="rId4" Type="http://schemas.openxmlformats.org/officeDocument/2006/relationships/audio" Target="../media/media2.mp3"/><Relationship Id="rId9" Type="http://schemas.openxmlformats.org/officeDocument/2006/relationships/image" Target="../media/image4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gif"/><Relationship Id="rId3" Type="http://schemas.openxmlformats.org/officeDocument/2006/relationships/image" Target="../media/image7.png"/><Relationship Id="rId7" Type="http://schemas.openxmlformats.org/officeDocument/2006/relationships/image" Target="../media/image11.jpe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gif"/><Relationship Id="rId4" Type="http://schemas.openxmlformats.org/officeDocument/2006/relationships/image" Target="../media/image8.gif"/><Relationship Id="rId9" Type="http://schemas.openxmlformats.org/officeDocument/2006/relationships/image" Target="../media/image1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gif"/><Relationship Id="rId3" Type="http://schemas.openxmlformats.org/officeDocument/2006/relationships/image" Target="../media/image15.png"/><Relationship Id="rId7" Type="http://schemas.openxmlformats.org/officeDocument/2006/relationships/image" Target="../media/image4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5" Type="http://schemas.openxmlformats.org/officeDocument/2006/relationships/image" Target="../media/image16.png"/><Relationship Id="rId4" Type="http://schemas.openxmlformats.org/officeDocument/2006/relationships/image" Target="../media/image7.png"/><Relationship Id="rId9" Type="http://schemas.openxmlformats.org/officeDocument/2006/relationships/image" Target="../media/image8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png"/><Relationship Id="rId4" Type="http://schemas.openxmlformats.org/officeDocument/2006/relationships/image" Target="../media/image2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png"/><Relationship Id="rId4" Type="http://schemas.openxmlformats.org/officeDocument/2006/relationships/image" Target="../media/image23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7.png"/><Relationship Id="rId7" Type="http://schemas.openxmlformats.org/officeDocument/2006/relationships/image" Target="../media/image8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gif"/><Relationship Id="rId5" Type="http://schemas.openxmlformats.org/officeDocument/2006/relationships/image" Target="../media/image4.gif"/><Relationship Id="rId4" Type="http://schemas.openxmlformats.org/officeDocument/2006/relationships/image" Target="../media/image26.jpeg"/><Relationship Id="rId9" Type="http://schemas.openxmlformats.org/officeDocument/2006/relationships/image" Target="../media/image2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1.png"/><Relationship Id="rId4" Type="http://schemas.openxmlformats.org/officeDocument/2006/relationships/image" Target="../media/image18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7" Type="http://schemas.openxmlformats.org/officeDocument/2006/relationships/image" Target="../media/image35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gif"/><Relationship Id="rId5" Type="http://schemas.openxmlformats.org/officeDocument/2006/relationships/image" Target="../media/image4.gif"/><Relationship Id="rId4" Type="http://schemas.openxmlformats.org/officeDocument/2006/relationships/image" Target="../media/image34.gi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gif"/><Relationship Id="rId3" Type="http://schemas.openxmlformats.org/officeDocument/2006/relationships/image" Target="../media/image37.jpeg"/><Relationship Id="rId7" Type="http://schemas.openxmlformats.org/officeDocument/2006/relationships/image" Target="../media/image38.gif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5" Type="http://schemas.openxmlformats.org/officeDocument/2006/relationships/image" Target="../media/image12.gif"/><Relationship Id="rId4" Type="http://schemas.openxmlformats.org/officeDocument/2006/relationships/image" Target="../media/image18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7" Type="http://schemas.openxmlformats.org/officeDocument/2006/relationships/image" Target="../media/image38.gif"/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5" Type="http://schemas.openxmlformats.org/officeDocument/2006/relationships/image" Target="../media/image12.gif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3" Type="http://schemas.openxmlformats.org/officeDocument/2006/relationships/image" Target="../media/image39.jpeg"/><Relationship Id="rId7" Type="http://schemas.openxmlformats.org/officeDocument/2006/relationships/image" Target="../media/image20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gif"/><Relationship Id="rId5" Type="http://schemas.openxmlformats.org/officeDocument/2006/relationships/image" Target="../media/image40.jpeg"/><Relationship Id="rId4" Type="http://schemas.openxmlformats.org/officeDocument/2006/relationships/image" Target="../media/image25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40.jpeg"/><Relationship Id="rId7" Type="http://schemas.openxmlformats.org/officeDocument/2006/relationships/image" Target="../media/image13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gif"/><Relationship Id="rId5" Type="http://schemas.openxmlformats.org/officeDocument/2006/relationships/image" Target="../media/image41.gif"/><Relationship Id="rId4" Type="http://schemas.openxmlformats.org/officeDocument/2006/relationships/image" Target="../media/image44.gi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4.gif"/><Relationship Id="rId7" Type="http://schemas.openxmlformats.org/officeDocument/2006/relationships/image" Target="../media/image9.gif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5" Type="http://schemas.openxmlformats.org/officeDocument/2006/relationships/image" Target="../media/image46.png"/><Relationship Id="rId10" Type="http://schemas.openxmlformats.org/officeDocument/2006/relationships/image" Target="../media/image7.png"/><Relationship Id="rId4" Type="http://schemas.openxmlformats.org/officeDocument/2006/relationships/image" Target="../media/image45.png"/><Relationship Id="rId9" Type="http://schemas.openxmlformats.org/officeDocument/2006/relationships/image" Target="../media/image38.gi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gif"/><Relationship Id="rId3" Type="http://schemas.openxmlformats.org/officeDocument/2006/relationships/image" Target="../media/image7.png"/><Relationship Id="rId7" Type="http://schemas.openxmlformats.org/officeDocument/2006/relationships/image" Target="../media/image48.pn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9.gif"/><Relationship Id="rId4" Type="http://schemas.openxmlformats.org/officeDocument/2006/relationships/image" Target="../media/image20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facebook.com/mispps" TargetMode="External"/><Relationship Id="rId13" Type="http://schemas.openxmlformats.org/officeDocument/2006/relationships/image" Target="../media/image54.png"/><Relationship Id="rId3" Type="http://schemas.openxmlformats.org/officeDocument/2006/relationships/hyperlink" Target="http://www.mispps.com/" TargetMode="External"/><Relationship Id="rId7" Type="http://schemas.openxmlformats.org/officeDocument/2006/relationships/image" Target="../media/image51.png"/><Relationship Id="rId12" Type="http://schemas.openxmlformats.org/officeDocument/2006/relationships/hyperlink" Target="https://plus.google.com/+Mispps/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0.png"/><Relationship Id="rId11" Type="http://schemas.openxmlformats.org/officeDocument/2006/relationships/image" Target="../media/image53.png"/><Relationship Id="rId5" Type="http://schemas.openxmlformats.org/officeDocument/2006/relationships/hyperlink" Target="http://www.mispps.com/boletin.html" TargetMode="External"/><Relationship Id="rId15" Type="http://schemas.openxmlformats.org/officeDocument/2006/relationships/image" Target="../media/image55.png"/><Relationship Id="rId10" Type="http://schemas.openxmlformats.org/officeDocument/2006/relationships/hyperlink" Target="https://twitter.com/mispps" TargetMode="External"/><Relationship Id="rId4" Type="http://schemas.openxmlformats.org/officeDocument/2006/relationships/image" Target="../media/image49.png"/><Relationship Id="rId9" Type="http://schemas.openxmlformats.org/officeDocument/2006/relationships/image" Target="../media/image52.png"/><Relationship Id="rId14" Type="http://schemas.openxmlformats.org/officeDocument/2006/relationships/hyperlink" Target="https://vk.com/mispp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>
            <a:extLst>
              <a:ext uri="{FF2B5EF4-FFF2-40B4-BE49-F238E27FC236}">
                <a16:creationId xmlns:a16="http://schemas.microsoft.com/office/drawing/2014/main" id="{086E5AC6-5B91-4172-878B-BCA460720AEC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669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6" name="WhatsApp Audio 2024-01-21 at 1.44.06 PM">
            <a:hlinkClick r:id="" action="ppaction://media"/>
            <a:extLst>
              <a:ext uri="{FF2B5EF4-FFF2-40B4-BE49-F238E27FC236}">
                <a16:creationId xmlns:a16="http://schemas.microsoft.com/office/drawing/2014/main" id="{5C9151CB-B96F-4A55-8C5E-C0F0D0830B37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  <p:sp>
        <p:nvSpPr>
          <p:cNvPr id="17" name="Rectángulo 16">
            <a:extLst>
              <a:ext uri="{FF2B5EF4-FFF2-40B4-BE49-F238E27FC236}">
                <a16:creationId xmlns:a16="http://schemas.microsoft.com/office/drawing/2014/main" id="{046B5BCA-9C2A-4526-B7FD-0E545F58A4AA}"/>
              </a:ext>
            </a:extLst>
          </p:cNvPr>
          <p:cNvSpPr/>
          <p:nvPr/>
        </p:nvSpPr>
        <p:spPr>
          <a:xfrm>
            <a:off x="2720454" y="1525559"/>
            <a:ext cx="6272936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s-ES" sz="5400" b="1" cap="none" spc="0" dirty="0">
                <a:ln/>
                <a:solidFill>
                  <a:schemeClr val="accent4"/>
                </a:solidFill>
                <a:effectLst/>
              </a:rPr>
              <a:t>MARINERO DE LUCES</a:t>
            </a:r>
          </a:p>
          <a:p>
            <a:pPr algn="ctr"/>
            <a:r>
              <a:rPr lang="es-ES" sz="5400" b="1" cap="none" spc="0" dirty="0">
                <a:ln/>
                <a:solidFill>
                  <a:schemeClr val="accent4"/>
                </a:solidFill>
                <a:effectLst/>
              </a:rPr>
              <a:t>EN LA VOZ DE</a:t>
            </a:r>
          </a:p>
          <a:p>
            <a:pPr algn="ctr"/>
            <a:r>
              <a:rPr lang="es-ES" sz="5400" b="1" dirty="0">
                <a:ln/>
                <a:solidFill>
                  <a:schemeClr val="accent4"/>
                </a:solidFill>
              </a:rPr>
              <a:t>MARIBEL CEREZO M.</a:t>
            </a:r>
          </a:p>
          <a:p>
            <a:pPr algn="ctr"/>
            <a:endParaRPr lang="es-ES" sz="5400" b="1" cap="none" spc="0" dirty="0">
              <a:ln/>
              <a:solidFill>
                <a:schemeClr val="accent4"/>
              </a:solidFill>
              <a:effectLst/>
            </a:endParaRPr>
          </a:p>
        </p:txBody>
      </p:sp>
      <p:pic>
        <p:nvPicPr>
          <p:cNvPr id="15" name="Imagen 14">
            <a:extLst>
              <a:ext uri="{FF2B5EF4-FFF2-40B4-BE49-F238E27FC236}">
                <a16:creationId xmlns:a16="http://schemas.microsoft.com/office/drawing/2014/main" id="{6A3B6452-3703-45C7-99F3-5455BDA1B407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887"/>
          <a:stretch/>
        </p:blipFill>
        <p:spPr>
          <a:xfrm>
            <a:off x="1" y="96715"/>
            <a:ext cx="12191999" cy="6753037"/>
          </a:xfrm>
          <a:prstGeom prst="rect">
            <a:avLst/>
          </a:prstGeom>
        </p:spPr>
      </p:pic>
      <p:sp>
        <p:nvSpPr>
          <p:cNvPr id="18" name="Rectángulo 17">
            <a:extLst>
              <a:ext uri="{FF2B5EF4-FFF2-40B4-BE49-F238E27FC236}">
                <a16:creationId xmlns:a16="http://schemas.microsoft.com/office/drawing/2014/main" id="{EEAF574B-F288-4273-83E5-34D70CBCBF1E}"/>
              </a:ext>
            </a:extLst>
          </p:cNvPr>
          <p:cNvSpPr/>
          <p:nvPr/>
        </p:nvSpPr>
        <p:spPr>
          <a:xfrm>
            <a:off x="-47625" y="-26944"/>
            <a:ext cx="12191998" cy="6854049"/>
          </a:xfrm>
          <a:prstGeom prst="rect">
            <a:avLst/>
          </a:prstGeom>
          <a:blipFill dpi="0" rotWithShape="1">
            <a:blip r:embed="rId9">
              <a:alphaModFix amt="13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12" name="Rectángulo: esquinas redondeadas 11">
            <a:extLst>
              <a:ext uri="{FF2B5EF4-FFF2-40B4-BE49-F238E27FC236}">
                <a16:creationId xmlns:a16="http://schemas.microsoft.com/office/drawing/2014/main" id="{49D084EF-88C2-417B-9859-6738E1B32D40}"/>
              </a:ext>
            </a:extLst>
          </p:cNvPr>
          <p:cNvSpPr/>
          <p:nvPr/>
        </p:nvSpPr>
        <p:spPr>
          <a:xfrm>
            <a:off x="2855716" y="367010"/>
            <a:ext cx="6137674" cy="923330"/>
          </a:xfrm>
          <a:prstGeom prst="roundRect">
            <a:avLst/>
          </a:prstGeom>
          <a:blipFill>
            <a:blip r:embed="rId10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7E7645BD-6B01-40B6-BDC5-6F6969364F5F}"/>
              </a:ext>
            </a:extLst>
          </p:cNvPr>
          <p:cNvSpPr/>
          <p:nvPr/>
        </p:nvSpPr>
        <p:spPr>
          <a:xfrm>
            <a:off x="3279333" y="320844"/>
            <a:ext cx="529043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5400" dirty="0">
                <a:ln w="0"/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CREACIONES YULS</a:t>
            </a:r>
            <a:endParaRPr lang="es-ES" sz="5400" b="0" cap="none" spc="0" dirty="0">
              <a:ln w="0"/>
              <a:solidFill>
                <a:srgbClr val="FFFF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3" name="Diagrama de flujo: intercalar 12">
            <a:extLst>
              <a:ext uri="{FF2B5EF4-FFF2-40B4-BE49-F238E27FC236}">
                <a16:creationId xmlns:a16="http://schemas.microsoft.com/office/drawing/2014/main" id="{D0A344FF-CE73-4783-AE22-00BA62DEAE9C}"/>
              </a:ext>
            </a:extLst>
          </p:cNvPr>
          <p:cNvSpPr/>
          <p:nvPr/>
        </p:nvSpPr>
        <p:spPr>
          <a:xfrm>
            <a:off x="3714750" y="0"/>
            <a:ext cx="476250" cy="367010"/>
          </a:xfrm>
          <a:prstGeom prst="flowChartCollate">
            <a:avLst/>
          </a:prstGeom>
          <a:blipFill>
            <a:blip r:embed="rId10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>
              <a:solidFill>
                <a:schemeClr val="tx1"/>
              </a:solidFill>
            </a:endParaRPr>
          </a:p>
        </p:txBody>
      </p:sp>
      <p:sp>
        <p:nvSpPr>
          <p:cNvPr id="14" name="Diagrama de flujo: intercalar 13">
            <a:extLst>
              <a:ext uri="{FF2B5EF4-FFF2-40B4-BE49-F238E27FC236}">
                <a16:creationId xmlns:a16="http://schemas.microsoft.com/office/drawing/2014/main" id="{BF43697F-8EEC-4F3F-878B-5B92E11BB256}"/>
              </a:ext>
            </a:extLst>
          </p:cNvPr>
          <p:cNvSpPr/>
          <p:nvPr/>
        </p:nvSpPr>
        <p:spPr>
          <a:xfrm>
            <a:off x="7905750" y="0"/>
            <a:ext cx="476250" cy="367010"/>
          </a:xfrm>
          <a:prstGeom prst="flowChartCollate">
            <a:avLst/>
          </a:prstGeom>
          <a:blipFill>
            <a:blip r:embed="rId10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>
              <a:solidFill>
                <a:schemeClr val="tx1"/>
              </a:solidFill>
            </a:endParaRPr>
          </a:p>
        </p:txBody>
      </p:sp>
      <p:pic>
        <p:nvPicPr>
          <p:cNvPr id="4" name="Marinero de luces  Maribel (2)">
            <a:hlinkClick r:id="" action="ppaction://media"/>
            <a:extLst>
              <a:ext uri="{FF2B5EF4-FFF2-40B4-BE49-F238E27FC236}">
                <a16:creationId xmlns:a16="http://schemas.microsoft.com/office/drawing/2014/main" id="{3CA5D1D7-59C0-4B9C-A956-12124559EC2C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87680" y="6706925"/>
            <a:ext cx="243840" cy="243840"/>
          </a:xfrm>
          <a:prstGeom prst="rect">
            <a:avLst/>
          </a:prstGeom>
        </p:spPr>
      </p:pic>
      <p:pic>
        <p:nvPicPr>
          <p:cNvPr id="6" name="Marinero de luces  Maribel (2)">
            <a:hlinkClick r:id="" action="ppaction://media"/>
            <a:extLst>
              <a:ext uri="{FF2B5EF4-FFF2-40B4-BE49-F238E27FC236}">
                <a16:creationId xmlns:a16="http://schemas.microsoft.com/office/drawing/2014/main" id="{16D0F2E4-D30E-4C93-B838-E461B44D1E8D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D01A2D4E-92AD-4144-881F-1857962AA843}"/>
              </a:ext>
            </a:extLst>
          </p:cNvPr>
          <p:cNvSpPr txBox="1"/>
          <p:nvPr/>
        </p:nvSpPr>
        <p:spPr>
          <a:xfrm>
            <a:off x="4647510" y="-4297"/>
            <a:ext cx="28017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/>
              <a:t>Imágenes de la red sin lucro</a:t>
            </a:r>
          </a:p>
        </p:txBody>
      </p:sp>
    </p:spTree>
    <p:extLst>
      <p:ext uri="{BB962C8B-B14F-4D97-AF65-F5344CB8AC3E}">
        <p14:creationId xmlns:p14="http://schemas.microsoft.com/office/powerpoint/2010/main" val="1275839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5394">
        <p:fade/>
      </p:transition>
    </mc:Choice>
    <mc:Fallback xmlns="">
      <p:transition spd="med" advClick="0" advTm="539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8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8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000"/>
                            </p:stCondLst>
                            <p:childTnLst>
                              <p:par>
                                <p:cTn id="12" presetID="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 numSld="999" showWhenStopped="0">
                <p:cTn id="14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video>
            <p:audio>
              <p:cMediaNode vol="80000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999" showWhenStopped="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18" grpId="0" animBg="1"/>
    </p:bldLst>
  </p:timing>
  <p:extLst>
    <p:ext uri="{E180D4A7-C9FB-4DFB-919C-405C955672EB}">
      <p14:showEvtLst xmlns:p14="http://schemas.microsoft.com/office/powerpoint/2010/main">
        <p14:playEvt time="11" objId="6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2ECE1239-1E4A-46F6-A650-EB5C401C81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28800" y="0"/>
            <a:ext cx="18428677" cy="6858000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0A79943D-B06A-4EF4-8539-237239CEAA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2000" y="2329209"/>
            <a:ext cx="1448704" cy="878118"/>
          </a:xfrm>
          <a:prstGeom prst="rect">
            <a:avLst/>
          </a:prstGeom>
        </p:spPr>
      </p:pic>
      <p:pic>
        <p:nvPicPr>
          <p:cNvPr id="17" name="5 Imagen" descr="2lkyaep.gif">
            <a:extLst>
              <a:ext uri="{FF2B5EF4-FFF2-40B4-BE49-F238E27FC236}">
                <a16:creationId xmlns:a16="http://schemas.microsoft.com/office/drawing/2014/main" id="{29163A54-66FA-4425-A790-0166657228A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-480001" y="991733"/>
            <a:ext cx="4652272" cy="1559149"/>
          </a:xfrm>
          <a:prstGeom prst="rect">
            <a:avLst/>
          </a:prstGeom>
        </p:spPr>
      </p:pic>
      <p:sp>
        <p:nvSpPr>
          <p:cNvPr id="8" name="Rectángulo 7">
            <a:extLst>
              <a:ext uri="{FF2B5EF4-FFF2-40B4-BE49-F238E27FC236}">
                <a16:creationId xmlns:a16="http://schemas.microsoft.com/office/drawing/2014/main" id="{CD9EB661-55CD-42EB-83F6-4EF5B728675C}"/>
              </a:ext>
            </a:extLst>
          </p:cNvPr>
          <p:cNvSpPr/>
          <p:nvPr/>
        </p:nvSpPr>
        <p:spPr>
          <a:xfrm>
            <a:off x="0" y="3033132"/>
            <a:ext cx="12192000" cy="3792125"/>
          </a:xfrm>
          <a:prstGeom prst="rect">
            <a:avLst/>
          </a:prstGeom>
          <a:blipFill>
            <a:blip r:embed="rId5">
              <a:alphaModFix amt="32000"/>
            </a:blip>
            <a:stretch>
              <a:fillRect/>
            </a:stretch>
          </a:blipFill>
          <a:ln>
            <a:noFill/>
          </a:ln>
          <a:effectLst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21" name="Imagen 20">
            <a:extLst>
              <a:ext uri="{FF2B5EF4-FFF2-40B4-BE49-F238E27FC236}">
                <a16:creationId xmlns:a16="http://schemas.microsoft.com/office/drawing/2014/main" id="{E733E128-641B-4238-9476-050D8363175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50251" flipH="1">
            <a:off x="-1387754" y="1094679"/>
            <a:ext cx="1458621" cy="468199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FA18F662-948F-4DF5-9163-25C7AF42811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1" y="0"/>
            <a:ext cx="12192000" cy="6858000"/>
          </a:xfrm>
          <a:prstGeom prst="rect">
            <a:avLst/>
          </a:prstGeom>
        </p:spPr>
      </p:pic>
      <p:sp>
        <p:nvSpPr>
          <p:cNvPr id="10" name="Rectángulo 9">
            <a:extLst>
              <a:ext uri="{FF2B5EF4-FFF2-40B4-BE49-F238E27FC236}">
                <a16:creationId xmlns:a16="http://schemas.microsoft.com/office/drawing/2014/main" id="{CC932E7B-DD81-4D66-BBB6-DC8AF68E7E14}"/>
              </a:ext>
            </a:extLst>
          </p:cNvPr>
          <p:cNvSpPr/>
          <p:nvPr/>
        </p:nvSpPr>
        <p:spPr>
          <a:xfrm>
            <a:off x="-1" y="32743"/>
            <a:ext cx="12192000" cy="6858000"/>
          </a:xfrm>
          <a:prstGeom prst="rect">
            <a:avLst/>
          </a:prstGeom>
          <a:blipFill dpi="0" rotWithShape="1">
            <a:blip r:embed="rId8">
              <a:alphaModFix amt="32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19" name="Imagen 18">
            <a:extLst>
              <a:ext uri="{FF2B5EF4-FFF2-40B4-BE49-F238E27FC236}">
                <a16:creationId xmlns:a16="http://schemas.microsoft.com/office/drawing/2014/main" id="{839F1DF2-1B1C-4AC4-A8E9-D16E721E47E7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2192672"/>
            <a:ext cx="2505857" cy="55515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4810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1000">
        <p:fade/>
      </p:transition>
    </mc:Choice>
    <mc:Fallback xmlns="">
      <p:transition spd="med"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33150" decel="6685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178 -0.07685 L -2.13178 -0.01574 L -2.13178 -0.01528 " pathEditMode="relative" rAng="0" ptsTypes="AAA">
                                      <p:cBhvr>
                                        <p:cTn id="6" dur="2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5000" y="3079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459 -0.10579 L 1.5849 -0.08079 " pathEditMode="relative" rAng="0" ptsTypes="AA">
                                      <p:cBhvr>
                                        <p:cTn id="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516" y="125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2" presetClass="entr" presetSubtype="12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0 L -0.25 0 " pathEditMode="relative" rAng="0" ptsTypes="AA">
                                      <p:cBhvr>
                                        <p:cTn id="14" dur="1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0 L -0.25 0 " pathEditMode="relative" rAng="0" ptsTypes="AA">
                                      <p:cBhvr>
                                        <p:cTn id="16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4FB4CB8F-D9B7-471F-8B8C-A1288C2707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2874" y="0"/>
            <a:ext cx="12451476" cy="7943850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C3253B17-65BB-4A23-9862-F19C5C662E4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0008" y="4709491"/>
            <a:ext cx="652312" cy="503684"/>
          </a:xfrm>
          <a:prstGeom prst="rect">
            <a:avLst/>
          </a:prstGeom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D79CB525-5FCC-41C6-94B7-66EB788544F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1153674" y="1682937"/>
            <a:ext cx="1279829" cy="905177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291DF348-9192-452A-95F9-0C004C12975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3362" y="4709491"/>
            <a:ext cx="3414056" cy="3810330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C8119E76-9875-48C3-ABB6-2CA5F5E9A00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6403" y="-14831"/>
            <a:ext cx="12451476" cy="8032836"/>
          </a:xfrm>
          <a:prstGeom prst="rect">
            <a:avLst/>
          </a:prstGeom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F315DC19-658A-4696-AF0D-E15EC16C4864}"/>
              </a:ext>
            </a:extLst>
          </p:cNvPr>
          <p:cNvSpPr/>
          <p:nvPr/>
        </p:nvSpPr>
        <p:spPr>
          <a:xfrm>
            <a:off x="-86215" y="4097848"/>
            <a:ext cx="12451475" cy="3810330"/>
          </a:xfrm>
          <a:prstGeom prst="rect">
            <a:avLst/>
          </a:prstGeom>
          <a:blipFill dpi="0" rotWithShape="1">
            <a:blip r:embed="rId7">
              <a:alphaModFix amt="8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F36A9630-B298-41EC-A208-C7EEA2B5FB50}"/>
              </a:ext>
            </a:extLst>
          </p:cNvPr>
          <p:cNvSpPr/>
          <p:nvPr/>
        </p:nvSpPr>
        <p:spPr>
          <a:xfrm flipH="1" flipV="1">
            <a:off x="-86216" y="26516"/>
            <a:ext cx="12451475" cy="8142663"/>
          </a:xfrm>
          <a:prstGeom prst="rect">
            <a:avLst/>
          </a:prstGeom>
          <a:blipFill dpi="0" rotWithShape="1">
            <a:blip r:embed="rId8">
              <a:alphaModFix amt="4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C3C9C741-B8ED-4EB2-BB96-526A9627F14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58" y="3697972"/>
            <a:ext cx="3414056" cy="3810330"/>
          </a:xfrm>
          <a:prstGeom prst="rect">
            <a:avLst/>
          </a:prstGeom>
        </p:spPr>
      </p:pic>
      <p:pic>
        <p:nvPicPr>
          <p:cNvPr id="10" name="5 Imagen" descr="2lkyaep.gif">
            <a:extLst>
              <a:ext uri="{FF2B5EF4-FFF2-40B4-BE49-F238E27FC236}">
                <a16:creationId xmlns:a16="http://schemas.microsoft.com/office/drawing/2014/main" id="{303EFBFD-8DD8-4428-A5C6-3E77A6E3BA5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flipH="1">
            <a:off x="9093489" y="421737"/>
            <a:ext cx="2643172" cy="885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1947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21044">
        <p:fade/>
      </p:transition>
    </mc:Choice>
    <mc:Fallback xmlns="">
      <p:transition spd="med" advClick="0" advTm="2104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797 0.00556 L -0.01797 0.00533 C -0.01276 0.00417 -0.00755 0.00347 -0.00286 0.00139 C -0.00104 0.00093 0.00013 -0.00162 0.00209 -0.00254 C 0.00482 -0.00393 0.00755 -0.00393 0.01016 -0.0044 C 0.01836 -0.00393 0.02656 -0.0037 0.03516 -0.00254 C 0.03659 -0.00208 0.03906 -0.00208 0.03998 -0.00069 C 0.0418 0.00232 0.0405 0.00625 0.0418 0.00972 C 0.0431 0.01459 0.04597 0.01736 0.04987 0.01968 C 0.05026 0.02014 0.05091 0.01968 0.05157 0.01968 L 0.10625 0.01574 L 0.14258 0.00347 L 0.18581 0.05 L 0.27188 0.01343 L 0.40782 0.03403 L 0.43112 0.07431 L 0.48907 0.04398 L 0.55039 0.06227 L 0.59518 0.05602 L 0.63828 0.07431 L 0.67643 0.05602 L 0.73438 0.05602 L 0.77422 0.09468 L 0.82722 0.08449 L 0.91003 0.08033 L 0.9681 0.08033 L 1.02279 0.08843 L 1.16224 0.08843 " pathEditMode="relative" rAng="0" ptsTypes="AAAAAAAAAAAAAAAAAAAAAAAAAAAA">
                                      <p:cBhvr>
                                        <p:cTn id="6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9010" y="3958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" presetClass="exit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FD62AB05-DFB4-4216-B994-FCD2C36A07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10" name="Rectángulo 9">
            <a:extLst>
              <a:ext uri="{FF2B5EF4-FFF2-40B4-BE49-F238E27FC236}">
                <a16:creationId xmlns:a16="http://schemas.microsoft.com/office/drawing/2014/main" id="{40C48AA5-D513-43EF-AD6C-715A8141F39C}"/>
              </a:ext>
            </a:extLst>
          </p:cNvPr>
          <p:cNvSpPr/>
          <p:nvPr/>
        </p:nvSpPr>
        <p:spPr>
          <a:xfrm flipV="1">
            <a:off x="0" y="1"/>
            <a:ext cx="12192000" cy="6857999"/>
          </a:xfrm>
          <a:prstGeom prst="rect">
            <a:avLst/>
          </a:prstGeom>
          <a:blipFill>
            <a:blip r:embed="rId3">
              <a:alphaModFix amt="32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13" name="Imagen 12">
            <a:extLst>
              <a:ext uri="{FF2B5EF4-FFF2-40B4-BE49-F238E27FC236}">
                <a16:creationId xmlns:a16="http://schemas.microsoft.com/office/drawing/2014/main" id="{03ACBC01-0C60-4582-B4E0-2DE6A3F34F2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5664" y="857250"/>
            <a:ext cx="3099147" cy="3947959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3FBD38CB-97B3-4B52-9685-C4DA1390838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776" y="2900044"/>
            <a:ext cx="3414056" cy="3810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4837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6000">
        <p:fade/>
      </p:transition>
    </mc:Choice>
    <mc:Fallback xmlns="">
      <p:transition spd="med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33316980-F8AE-4FD6-9496-B7929317C6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68886"/>
            <a:ext cx="12192000" cy="7226885"/>
          </a:xfrm>
          <a:prstGeom prst="rect">
            <a:avLst/>
          </a:prstGeom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BE089786-C20C-42DF-A2D8-3672E2A1D6F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53409" y="3429000"/>
            <a:ext cx="2648031" cy="3967233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F9B83AF0-179C-4458-B05B-14C72911DC6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68886"/>
            <a:ext cx="12192000" cy="7226886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26D2CD48-213C-4B56-B3D0-76A91DF39A8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4057" y="-879020"/>
            <a:ext cx="11574897" cy="11574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6527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9497">
        <p:fade/>
      </p:transition>
    </mc:Choice>
    <mc:Fallback xmlns="">
      <p:transition spd="med" advClick="0" advTm="949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F2947040-C087-485B-B129-35FE7114E1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BA656FE1-285E-4543-8A82-7C46B66C28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075" y="304800"/>
            <a:ext cx="10991850" cy="6182916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0AECCCC5-CDCC-40FC-9946-6082450365A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6682" y="1523542"/>
            <a:ext cx="4878467" cy="5029658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DE5AFE0C-D9DD-48A6-8C4F-EBAF5B91FFE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6682" y="1523542"/>
            <a:ext cx="4878467" cy="5029658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5AC904D7-F33F-4196-90C1-48F3D084896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Rectángulo 14">
            <a:extLst>
              <a:ext uri="{FF2B5EF4-FFF2-40B4-BE49-F238E27FC236}">
                <a16:creationId xmlns:a16="http://schemas.microsoft.com/office/drawing/2014/main" id="{C36570DE-06F9-4F96-A8AC-20BEAF46A14D}"/>
              </a:ext>
            </a:extLst>
          </p:cNvPr>
          <p:cNvSpPr/>
          <p:nvPr/>
        </p:nvSpPr>
        <p:spPr>
          <a:xfrm>
            <a:off x="0" y="-32742"/>
            <a:ext cx="12192000" cy="6858000"/>
          </a:xfrm>
          <a:prstGeom prst="rect">
            <a:avLst/>
          </a:prstGeom>
          <a:blipFill dpi="0" rotWithShape="1">
            <a:blip r:embed="rId5">
              <a:alphaModFix amt="8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17" name="Imagen 16">
            <a:extLst>
              <a:ext uri="{FF2B5EF4-FFF2-40B4-BE49-F238E27FC236}">
                <a16:creationId xmlns:a16="http://schemas.microsoft.com/office/drawing/2014/main" id="{73526E12-35CC-4D64-B8F5-4C2290B8A3C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1473" y="173832"/>
            <a:ext cx="2600326" cy="2304834"/>
          </a:xfrm>
          <a:prstGeom prst="rect">
            <a:avLst/>
          </a:prstGeom>
        </p:spPr>
      </p:pic>
      <p:pic>
        <p:nvPicPr>
          <p:cNvPr id="18" name="Imagen 17">
            <a:extLst>
              <a:ext uri="{FF2B5EF4-FFF2-40B4-BE49-F238E27FC236}">
                <a16:creationId xmlns:a16="http://schemas.microsoft.com/office/drawing/2014/main" id="{78367BBA-B5E5-4AA7-8945-646FE59602B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2800" y="722521"/>
            <a:ext cx="2171701" cy="1924916"/>
          </a:xfrm>
          <a:prstGeom prst="rect">
            <a:avLst/>
          </a:prstGeom>
        </p:spPr>
      </p:pic>
      <p:pic>
        <p:nvPicPr>
          <p:cNvPr id="11" name="5 Imagen" descr="2lkyaep.gif">
            <a:extLst>
              <a:ext uri="{FF2B5EF4-FFF2-40B4-BE49-F238E27FC236}">
                <a16:creationId xmlns:a16="http://schemas.microsoft.com/office/drawing/2014/main" id="{ACEAE6BD-E5C9-4DD1-841D-0D229E016FA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flipH="1">
            <a:off x="3634799" y="991733"/>
            <a:ext cx="2643172" cy="885825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1A76556F-CE93-40E0-A0C2-FE9D79F1972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47882" y="1361456"/>
            <a:ext cx="2600326" cy="5529286"/>
          </a:xfrm>
          <a:prstGeom prst="rect">
            <a:avLst/>
          </a:prstGeom>
        </p:spPr>
      </p:pic>
      <p:pic>
        <p:nvPicPr>
          <p:cNvPr id="16" name="Imagen 15">
            <a:extLst>
              <a:ext uri="{FF2B5EF4-FFF2-40B4-BE49-F238E27FC236}">
                <a16:creationId xmlns:a16="http://schemas.microsoft.com/office/drawing/2014/main" id="{4AA564B5-D260-4AD0-9E77-C7714EF5318D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213" y="2057406"/>
            <a:ext cx="2949261" cy="48767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4604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21232">
        <p:fade/>
      </p:transition>
    </mc:Choice>
    <mc:Fallback xmlns="">
      <p:transition spd="med" advClick="0" advTm="2123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3000" fill="hold"/>
                                        <p:tgtEl>
                                          <p:spTgt spid="5"/>
                                        </p:tgtEl>
                                      </p:cBhvr>
                                      <p:by x="25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000"/>
                            </p:stCondLst>
                            <p:childTnLst>
                              <p:par>
                                <p:cTn id="8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5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80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0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906 0.15416 L -0.03906 0.1544 L -0.05 0.18194 C -0.05117 0.18449 -0.05208 0.1875 -0.05313 0.19027 C -0.05417 0.19305 -0.05469 0.19676 -0.05625 0.19861 L -0.06094 0.20393 C -0.06628 0.21805 -0.06133 0.20856 -0.06875 0.21527 C -0.07565 0.22129 -0.07148 0.22129 -0.07969 0.22639 C -0.08229 0.22777 -0.0849 0.22824 -0.0875 0.22916 C -0.08906 0.23078 -0.09063 0.2331 -0.09219 0.23472 C -0.09453 0.23657 -0.10117 0.23935 -0.10313 0.24004 C -0.1125 0.23912 -0.12201 0.23889 -0.13125 0.2375 C -0.13854 0.23611 -0.14609 0.21875 -0.15 0.21527 L -0.15625 0.20972 C -0.15781 0.20602 -0.15912 0.20162 -0.16094 0.19861 C -0.16537 0.19143 -0.17018 0.18495 -0.175 0.17916 C -0.17656 0.17731 -0.17839 0.17569 -0.17969 0.17361 C -0.18359 0.16736 -0.19063 0.15416 -0.19063 0.1544 C -0.19401 0.13032 -0.18932 0.15324 -0.19688 0.1375 C -0.19896 0.13333 -0.19974 0.12777 -0.20156 0.12361 C -0.20339 0.11944 -0.20573 0.1162 -0.20781 0.1125 C -0.21159 0.09259 -0.20625 0.11527 -0.21406 0.09861 C -0.21563 0.09537 -0.21615 0.09097 -0.21719 0.0875 C -0.21875 0.08264 -0.22044 0.07824 -0.22188 0.07361 C -0.22305 0.0699 -0.2237 0.06574 -0.225 0.0625 C -0.2263 0.05926 -0.22852 0.0574 -0.22969 0.05416 C -0.23164 0.04884 -0.23268 0.04282 -0.23438 0.0375 C -0.23581 0.03333 -0.2375 0.03009 -0.23906 0.02639 C -0.23958 0.02361 -0.23984 0.02037 -0.24063 0.01805 C -0.24336 0.00972 -0.24557 0.00532 -0.25 0.00139 C -0.25156 2.96296E-6 -0.25326 -0.00047 -0.25469 -0.00139 C -0.2569 -0.00324 -0.25872 -0.00625 -0.26094 -0.00695 C -0.26667 -0.00903 -0.2724 -0.0088 -0.27813 -0.00973 C -0.29375 -0.0088 -0.30951 -0.0088 -0.325 -0.00695 C -0.33216 -0.00625 -0.33346 0.00578 -0.33906 0.0125 C -0.34063 0.01435 -0.34232 0.01574 -0.34375 0.01805 C -0.34557 0.02037 -0.34688 0.02361 -0.34844 0.02639 C -0.34948 0.02777 -0.35742 0.03842 -0.35938 0.04027 C -0.36094 0.04143 -0.3625 0.04213 -0.36406 0.04305 C -0.36445 0.04352 -0.37357 0.05578 -0.375 0.05694 C -0.3776 0.05856 -0.38034 0.05833 -0.38281 0.05972 C -0.38607 0.06111 -0.38906 0.06342 -0.39219 0.06527 L -0.39688 0.06805 C -0.39753 0.06782 -0.42643 0.06805 -0.43594 0.0625 C -0.43815 0.06111 -0.4401 0.05833 -0.44219 0.05694 C -0.44531 0.05463 -0.44883 0.05463 -0.45156 0.05139 C -0.45313 0.04953 -0.45469 0.04722 -0.45625 0.04583 C -0.45781 0.04444 -0.45951 0.04398 -0.46094 0.04305 C -0.46758 0.03796 -0.46836 0.03565 -0.475 0.02916 C -0.47708 0.02708 -0.47943 0.02592 -0.48125 0.02361 C -0.49323 0.00764 -0.48229 0.01551 -0.49219 0.00972 C -0.49427 0.00694 -0.49635 0.00393 -0.49844 0.00139 C -0.50352 -0.0051 -0.51042 -0.01227 -0.51563 -0.01528 C -0.52409 -0.02037 -0.52474 -0.02153 -0.53281 -0.02361 C -0.53698 -0.02477 -0.54128 -0.02523 -0.54531 -0.02639 C -0.54961 -0.02801 -0.55365 -0.03056 -0.55781 -0.03195 L -0.56563 -0.03473 C -0.575 -0.0338 -0.58451 -0.03449 -0.59375 -0.03195 C -0.5957 -0.03148 -0.59688 -0.02801 -0.59844 -0.02639 C -0.6 -0.02523 -0.60169 -0.02477 -0.60313 -0.02361 C -0.61445 -0.01505 -0.60404 -0.02014 -0.61719 -0.01528 C -0.63281 -0.01621 -0.64857 -0.01574 -0.66406 -0.01806 C -0.66641 -0.01852 -0.66836 -0.02176 -0.67031 -0.02361 C -0.67201 -0.02547 -0.67357 -0.02709 -0.675 -0.02917 C -0.6793 -0.03542 -0.67943 -0.03912 -0.68438 -0.04306 C -0.6875 -0.0456 -0.69375 -0.04861 -0.69375 -0.04838 C -0.70052 -0.04769 -0.70742 -0.04815 -0.71406 -0.04584 C -0.71758 -0.04491 -0.72057 -0.03681 -0.72188 -0.03195 C -0.72266 -0.0294 -0.72292 -0.02639 -0.72344 -0.02361 C -0.72448 -0.01991 -0.72552 -0.01621 -0.72656 -0.0125 C -0.7276 -0.00973 -0.72904 -0.00741 -0.72969 -0.00417 C -0.73542 0.01852 -0.72943 0.0118 -0.74219 0.03472 C -0.74531 0.04027 -0.74792 0.04699 -0.75156 0.05139 L -0.76563 0.06805 C -0.76719 0.0699 -0.76849 0.07245 -0.77031 0.07361 C -0.77552 0.07662 -0.77721 0.07731 -0.78281 0.08194 C -0.7944 0.09097 -0.78425 0.08449 -0.79362 0.09027 C -0.81471 0.08935 -0.8362 0.08912 -0.85768 0.0875 C -0.85938 0.08727 -0.86094 0.08588 -0.86237 0.08472 C -0.86406 0.0831 -0.86563 0.08125 -0.86719 0.07916 C -0.87917 0.06134 -0.86484 0.07893 -0.87656 0.06527 C -0.88047 0.05463 -0.88164 0.0456 -0.88906 0.04305 C -0.89466 0.04097 -0.90052 0.0412 -0.90625 0.04027 C -0.91615 0.02824 -0.91289 0.03379 -0.91719 0.02639 " pathEditMode="relative" rAng="0" ptsTypes="AAAAAAAAAAAAAAAAAAAAAAAAAAAAAAAAAAAAAAAAAAAAAAAAAAAAAAAAAAAAAAAAAAAAAAAAAAAAAAAAAAAA">
                                      <p:cBhvr>
                                        <p:cTn id="3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3906" y="-5856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0" presetClass="path" presetSubtype="0" repeatCount="indefinite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1015 0.12616 L -0.01015 0.12639 L -0.02109 0.15394 C -0.02226 0.15648 -0.02317 0.15949 -0.02422 0.16227 C -0.02526 0.16505 -0.02578 0.16875 -0.02734 0.1706 L -0.03203 0.17593 C -0.03737 0.19005 -0.03242 0.18056 -0.03984 0.18727 C -0.04674 0.19329 -0.04258 0.19329 -0.05078 0.19838 C -0.05338 0.19977 -0.05599 0.20023 -0.05859 0.20116 C -0.06015 0.20278 -0.06172 0.20509 -0.06328 0.20671 C -0.06562 0.20857 -0.07226 0.21134 -0.07422 0.21204 C -0.08359 0.21111 -0.0931 0.21088 -0.10234 0.20949 C -0.10963 0.2081 -0.11719 0.19074 -0.12109 0.18727 L -0.12734 0.18171 C -0.1289 0.17801 -0.13021 0.17361 -0.13203 0.1706 C -0.13646 0.16343 -0.14127 0.15695 -0.14609 0.15116 C -0.14765 0.14931 -0.14948 0.14769 -0.15078 0.1456 C -0.15469 0.13935 -0.16172 0.12616 -0.16172 0.12639 C -0.1651 0.10232 -0.16041 0.12523 -0.16797 0.10949 C -0.17005 0.10533 -0.17083 0.09977 -0.17265 0.0956 C -0.17448 0.09144 -0.17682 0.0882 -0.1789 0.08449 C -0.18268 0.06459 -0.17734 0.08727 -0.18515 0.0706 C -0.18672 0.06736 -0.18724 0.06296 -0.18828 0.05949 C -0.18984 0.05463 -0.19153 0.05023 -0.19297 0.0456 C -0.19414 0.0419 -0.19479 0.03773 -0.19609 0.03449 C -0.19739 0.03125 -0.19961 0.0294 -0.20078 0.02616 C -0.20273 0.02084 -0.20377 0.01482 -0.20547 0.00949 C -0.2069 0.00533 -0.20859 0.00209 -0.21015 -0.00162 C -0.21067 -0.0044 -0.21094 -0.00764 -0.21172 -0.00995 C -0.21445 -0.01829 -0.21666 -0.02268 -0.22109 -0.02662 C -0.22265 -0.02801 -0.22435 -0.02847 -0.22578 -0.0294 C -0.22799 -0.03125 -0.22982 -0.03426 -0.23203 -0.03495 C -0.23776 -0.03704 -0.24349 -0.0368 -0.24922 -0.03773 C -0.26484 -0.0368 -0.2806 -0.0368 -0.29609 -0.03495 C -0.30325 -0.03426 -0.30455 -0.02222 -0.31015 -0.01551 C -0.31172 -0.01366 -0.31341 -0.01227 -0.31484 -0.00995 C -0.31666 -0.00764 -0.31797 -0.0044 -0.31953 -0.00162 C -0.32057 -0.00023 -0.32851 0.01042 -0.33047 0.01227 C -0.33203 0.01343 -0.33359 0.01412 -0.33515 0.01505 C -0.33554 0.01551 -0.34466 0.02778 -0.34609 0.02894 C -0.3487 0.03056 -0.35143 0.03033 -0.3539 0.03171 C -0.35716 0.0331 -0.36015 0.03542 -0.36328 0.03727 L -0.36797 0.04005 C -0.36862 0.03982 -0.39752 0.04005 -0.40703 0.03449 C -0.40924 0.0331 -0.4112 0.03033 -0.41328 0.02894 C -0.4164 0.02662 -0.41992 0.02662 -0.42265 0.02338 C -0.42422 0.02153 -0.42578 0.01921 -0.42734 0.01783 C -0.4289 0.01644 -0.4306 0.01597 -0.43203 0.01505 C -0.43867 0.00996 -0.43945 0.00764 -0.44609 0.00116 C -0.44817 -0.00092 -0.45052 -0.00208 -0.45234 -0.0044 C -0.46432 -0.02037 -0.45338 -0.0125 -0.46328 -0.01829 C -0.46536 -0.02106 -0.46745 -0.02407 -0.46953 -0.02662 C -0.47461 -0.0331 -0.48151 -0.04028 -0.48672 -0.04329 C -0.49518 -0.04838 -0.49583 -0.04954 -0.5039 -0.05162 C -0.50807 -0.05278 -0.51237 -0.05324 -0.5164 -0.0544 C -0.5207 -0.05602 -0.52474 -0.05856 -0.5289 -0.05995 L -0.53672 -0.06273 C -0.54609 -0.0618 -0.5556 -0.0625 -0.56484 -0.05995 C -0.56679 -0.05949 -0.56797 -0.05602 -0.56953 -0.0544 C -0.57109 -0.05324 -0.57278 -0.05278 -0.57422 -0.05162 C -0.58554 -0.04305 -0.57513 -0.04815 -0.58828 -0.04329 C -0.6039 -0.04421 -0.61966 -0.04375 -0.63515 -0.04606 C -0.6375 -0.04653 -0.63945 -0.04977 -0.6414 -0.05162 C -0.6431 -0.05347 -0.64466 -0.05509 -0.64609 -0.05717 C -0.65039 -0.06342 -0.65052 -0.06713 -0.65547 -0.07106 C -0.65859 -0.07361 -0.66484 -0.07662 -0.66484 -0.07639 C -0.67161 -0.07569 -0.67851 -0.07616 -0.68515 -0.07384 C -0.68867 -0.07291 -0.69166 -0.06481 -0.69297 -0.05995 C -0.69375 -0.05741 -0.69401 -0.0544 -0.69453 -0.05162 C -0.69557 -0.04791 -0.69661 -0.04421 -0.69765 -0.04051 C -0.6987 -0.03773 -0.70013 -0.03541 -0.70078 -0.03217 C -0.70651 -0.00949 -0.70052 -0.0162 -0.71315 0.00671 C -0.7164 0.01227 -0.71888 0.01898 -0.72265 0.02338 L -0.73672 0.04005 C -0.73828 0.0419 -0.73958 0.04445 -0.7414 0.0456 C -0.74661 0.04861 -0.74831 0.04931 -0.7539 0.05394 C -0.76549 0.06296 -0.75534 0.05648 -0.76471 0.06227 C -0.78554 0.06134 -0.80729 0.06111 -0.82877 0.05949 C -0.83021 0.05926 -0.83203 0.05787 -0.8332 0.05671 C -0.83489 0.05509 -0.83646 0.05324 -0.83828 0.05116 C -0.85026 0.03334 -0.83594 0.05093 -0.84765 0.03727 C -0.85156 0.02662 -0.85273 0.01759 -0.86015 0.01505 C -0.86575 0.01296 -0.87161 0.0132 -0.87734 0.01227 C -0.88724 0.00023 -0.88385 0.00579 -0.88828 -0.00162 " pathEditMode="relative" rAng="0" ptsTypes="AAAAAAAAAAAAAAAAAAAAAAAAAAAAAAAAAAAAAAAAAAAAAAAAAAAAAAAAAAAAAAAAAAAAAAAAAAAAAAAAAAAA">
                                      <p:cBhvr>
                                        <p:cTn id="3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3906" y="-5856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32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120000">
                                      <p:cBhvr>
                                        <p:cTn id="3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8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0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35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>
            <a:extLst>
              <a:ext uri="{FF2B5EF4-FFF2-40B4-BE49-F238E27FC236}">
                <a16:creationId xmlns:a16="http://schemas.microsoft.com/office/drawing/2014/main" id="{ADA100D3-86E1-4D2C-BD2F-8BC80E4EEF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31437" y="-515329"/>
            <a:ext cx="13654873" cy="7888657"/>
          </a:xfrm>
          <a:prstGeom prst="rect">
            <a:avLst/>
          </a:prstGeom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1B13B69E-0D02-4919-8794-A8F7B59AE1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85530"/>
            <a:ext cx="12192000" cy="7043530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514C25EE-39ED-48B4-B898-E40A4C6C4D0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25987" y="3037986"/>
            <a:ext cx="4762500" cy="3562350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4E843A93-214E-4925-909F-5BB642B7B5E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588" y="2913784"/>
            <a:ext cx="4762500" cy="3562350"/>
          </a:xfrm>
          <a:prstGeom prst="rect">
            <a:avLst/>
          </a:prstGeom>
        </p:spPr>
      </p:pic>
      <p:sp>
        <p:nvSpPr>
          <p:cNvPr id="7" name="Rectángulo 6">
            <a:extLst>
              <a:ext uri="{FF2B5EF4-FFF2-40B4-BE49-F238E27FC236}">
                <a16:creationId xmlns:a16="http://schemas.microsoft.com/office/drawing/2014/main" id="{AACBA622-8EAD-47C3-9B0E-F05275B379A9}"/>
              </a:ext>
            </a:extLst>
          </p:cNvPr>
          <p:cNvSpPr/>
          <p:nvPr/>
        </p:nvSpPr>
        <p:spPr>
          <a:xfrm>
            <a:off x="-1" y="401782"/>
            <a:ext cx="12192000" cy="6858000"/>
          </a:xfrm>
          <a:prstGeom prst="rect">
            <a:avLst/>
          </a:prstGeom>
          <a:blipFill dpi="0" rotWithShape="1">
            <a:blip r:embed="rId4">
              <a:alphaModFix amt="32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483554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4460">
        <p:fade/>
      </p:transition>
    </mc:Choice>
    <mc:Fallback xmlns="">
      <p:transition spd="med" advClick="0" advTm="446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91DB0FE2-0708-4792-9564-F32BAA5225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267F2E65-A80D-4C43-8B07-3276168AE2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128587"/>
            <a:ext cx="11734800" cy="6600825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8FDE0B2C-FAF3-4983-BD2F-F3570D285B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721713">
            <a:off x="12361246" y="-823621"/>
            <a:ext cx="1435793" cy="1390067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B0ED068F-2A9D-4526-B5F1-EA512C70403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53149">
            <a:off x="12476716" y="3573606"/>
            <a:ext cx="946497" cy="916354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258BC2B7-3578-4AC8-82CD-5A537AE2B9B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879749">
            <a:off x="12605895" y="1812089"/>
            <a:ext cx="946497" cy="916354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550B2CF3-819E-4396-82BD-27E2BAD4657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53149">
            <a:off x="13535442" y="860198"/>
            <a:ext cx="946497" cy="916354"/>
          </a:xfrm>
          <a:prstGeom prst="rect">
            <a:avLst/>
          </a:prstGeom>
        </p:spPr>
      </p:pic>
      <p:sp>
        <p:nvSpPr>
          <p:cNvPr id="9" name="Rectángulo 8">
            <a:extLst>
              <a:ext uri="{FF2B5EF4-FFF2-40B4-BE49-F238E27FC236}">
                <a16:creationId xmlns:a16="http://schemas.microsoft.com/office/drawing/2014/main" id="{BB7C2C9B-B5C8-4A71-89E0-EE228B070C25}"/>
              </a:ext>
            </a:extLst>
          </p:cNvPr>
          <p:cNvSpPr/>
          <p:nvPr/>
        </p:nvSpPr>
        <p:spPr>
          <a:xfrm>
            <a:off x="-43686" y="45570"/>
            <a:ext cx="12192000" cy="6858000"/>
          </a:xfrm>
          <a:prstGeom prst="rect">
            <a:avLst/>
          </a:prstGeom>
          <a:blipFill dpi="0" rotWithShape="1">
            <a:blip r:embed="rId4">
              <a:alphaModFix amt="4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11" name="Imagen 10">
            <a:extLst>
              <a:ext uri="{FF2B5EF4-FFF2-40B4-BE49-F238E27FC236}">
                <a16:creationId xmlns:a16="http://schemas.microsoft.com/office/drawing/2014/main" id="{EB05DF45-12B2-49EC-9751-D487D6F23D4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44053" y="1377579"/>
            <a:ext cx="5867400" cy="55634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3843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7172">
        <p:fade/>
      </p:transition>
    </mc:Choice>
    <mc:Fallback xmlns="">
      <p:transition spd="med" advClick="0" advTm="717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091 0.07407 L -0.05091 0.07407 C -0.05248 0.08148 -0.05391 0.08912 -0.0556 0.0963 C -0.05756 0.10394 -0.05938 0.11181 -0.06185 0.11852 C -0.06394 0.12407 -0.06654 0.1294 -0.0681 0.13519 C -0.07292 0.15231 -0.07006 0.14282 -0.07748 0.16296 L -0.08685 0.18796 C -0.08789 0.19074 -0.08868 0.19398 -0.08998 0.1963 L -0.09935 0.21296 C -0.10091 0.21574 -0.10222 0.21921 -0.10404 0.2213 C -0.1056 0.22315 -0.1073 0.22477 -0.10873 0.22685 C -0.11055 0.2294 -0.11172 0.23287 -0.11341 0.23519 C -0.12019 0.24514 -0.11576 0.23727 -0.12279 0.24352 C -0.12448 0.24514 -0.12591 0.24769 -0.12748 0.24907 C -0.12904 0.25046 -0.13073 0.25069 -0.13216 0.25185 C -0.13386 0.25347 -0.13529 0.25579 -0.13685 0.25741 C -0.14857 0.26921 -0.13763 0.25671 -0.15091 0.26852 C -0.15261 0.27014 -0.15404 0.27269 -0.1556 0.27407 C -0.15951 0.27755 -0.16263 0.27708 -0.16654 0.27963 C -0.18138 0.28958 -0.16355 0.28194 -0.1806 0.28796 C -0.18269 0.28981 -0.18477 0.29213 -0.18685 0.29352 C -0.18894 0.29491 -0.19115 0.29537 -0.1931 0.2963 C -0.1948 0.29722 -0.19623 0.29838 -0.19779 0.29907 C -0.20925 0.30417 -0.20248 0.29977 -0.21498 0.30463 C -0.21667 0.30532 -0.2181 0.30694 -0.21966 0.30741 C -0.22435 0.3088 -0.22904 0.30926 -0.23373 0.31019 C -0.23659 0.31204 -0.24206 0.31551 -0.24466 0.31574 C -0.25456 0.31736 -0.26446 0.31759 -0.27435 0.31875 L -0.42279 0.31574 C -0.45547 0.31481 -0.43373 0.31343 -0.45716 0.31019 C -0.46706 0.30903 -0.47696 0.30833 -0.48685 0.30741 C -0.48946 0.30648 -0.49219 0.30579 -0.49466 0.30463 C -0.49636 0.30394 -0.49779 0.30255 -0.49935 0.30185 C -0.50456 0.29977 -0.50977 0.29815 -0.51498 0.2963 C -0.51758 0.29537 -0.52019 0.29444 -0.52279 0.29352 C -0.52591 0.29259 -0.52917 0.29213 -0.53216 0.29074 C -0.53542 0.28935 -0.53841 0.28681 -0.54154 0.28519 C -0.54362 0.28426 -0.54571 0.28333 -0.54779 0.28241 C -0.55782 0.27847 -0.55743 0.2794 -0.56966 0.27685 C -0.59141 0.26736 -0.55795 0.28194 -0.58373 0.2713 C -0.58802 0.26968 -0.59206 0.26759 -0.59623 0.26574 C -0.59831 0.26481 -0.60039 0.26343 -0.60248 0.26296 L -0.61654 0.26019 C -0.63086 0.25185 -0.60834 0.26481 -0.62904 0.25463 C -0.6323 0.25324 -0.63529 0.25093 -0.63841 0.24907 C -0.63998 0.24815 -0.6418 0.24792 -0.6431 0.2463 C -0.64466 0.24444 -0.6461 0.24213 -0.64779 0.24074 C -0.64987 0.23935 -0.65209 0.23912 -0.65404 0.23796 C -0.66797 0.23056 -0.65886 0.23542 -0.66966 0.22685 C -0.67227 0.225 -0.67513 0.22384 -0.67748 0.2213 C -0.69128 0.2081 -0.68282 0.21505 -0.69154 0.20185 C -0.69831 0.1919 -0.69388 0.19977 -0.70091 0.19352 C -0.71315 0.18287 -0.69857 0.19236 -0.71029 0.18519 C -0.72123 0.16597 -0.70912 0.18495 -0.71966 0.17407 C -0.73295 0.16065 -0.71993 0.16944 -0.7306 0.16296 C -0.73269 0.16019 -0.73477 0.15718 -0.73685 0.15463 C -0.73894 0.15255 -0.74115 0.15116 -0.7431 0.14907 C -0.7448 0.14745 -0.74623 0.14537 -0.74779 0.14352 C -0.7556 0.12292 -0.74571 0.14838 -0.7556 0.12685 C -0.7569 0.12431 -0.75756 0.12106 -0.75873 0.11852 C -0.76172 0.11273 -0.76498 0.10741 -0.7681 0.10185 C -0.76966 0.09907 -0.77188 0.09699 -0.77279 0.09352 C -0.77683 0.0794 -0.77409 0.08472 -0.7806 0.07685 C -0.78841 0.05625 -0.77852 0.08171 -0.78841 0.06019 C -0.79297 0.05069 -0.79063 0.05069 -0.79623 0.04074 C -0.79818 0.0375 -0.80065 0.03565 -0.80248 0.03241 C -0.80391 0.03009 -0.8043 0.02639 -0.8056 0.02407 C -0.80756 0.02083 -0.8099 0.01875 -0.81185 0.01597 C -0.8194 0.00463 -0.81328 0.00972 -0.82123 0.00486 C -0.82696 -0.01042 -0.82123 0.00255 -0.82904 -0.00903 C -0.83425 -0.01667 -0.83269 -0.01759 -0.83841 -0.02292 C -0.8517 -0.03472 -0.82995 -0.00625 -0.8556 -0.03681 L -0.86498 -0.04792 C -0.86654 -0.04977 -0.86797 -0.05255 -0.86966 -0.05347 C -0.87175 -0.0544 -0.87396 -0.05486 -0.87591 -0.05625 C -0.87813 -0.05764 -0.88008 -0.06019 -0.88216 -0.06181 C -0.88985 -0.06782 -0.88907 -0.0669 -0.89623 -0.07014 C -0.89779 -0.07199 -0.89922 -0.07431 -0.90091 -0.07569 C -0.903 -0.07708 -0.90534 -0.07662 -0.90716 -0.07847 C -0.90912 -0.08032 -0.91003 -0.08449 -0.91185 -0.08681 C -0.91328 -0.08843 -0.92201 -0.0919 -0.92279 -0.09236 C -0.92435 -0.09421 -0.92578 -0.09653 -0.92748 -0.09792 C -0.93451 -0.10324 -0.93243 -0.09815 -0.93841 -0.10347 C -0.94011 -0.10486 -0.94141 -0.10764 -0.9431 -0.10903 C -0.94623 -0.11134 -0.94935 -0.11273 -0.95248 -0.11458 C -0.9586 -0.11806 -0.96263 -0.12083 -0.96966 -0.12292 C -0.97279 -0.12384 -0.97605 -0.12454 -0.97904 -0.12569 C -0.99414 -0.13171 -0.97136 -0.12523 -0.98998 -0.13125 C -0.99362 -0.13241 -0.9974 -0.13287 -1.00091 -0.13403 C -1.00313 -0.13472 -1.00508 -0.13634 -1.00716 -0.13681 C -1.01498 -0.13819 -1.02279 -0.13866 -1.0306 -0.13958 C -1.03373 -0.14051 -1.03698 -0.1412 -1.03998 -0.14236 C -1.04219 -0.14306 -1.04414 -0.14491 -1.04623 -0.14514 C -1.06237 -0.14583 -1.07839 -0.14514 -1.09467 -0.14514 L -1.09467 -0.14514 L -1.09467 -0.14514 L -1.09467 -0.14514 L -1.09467 -0.14514 " pathEditMode="relative" ptsTypes="AAAAAAAAAAAAAAAAAAAAAAAAAAAAAAAAAAAAAAAAAAAAAAAAAAAAAAAAAAAAAAAAAAAAAAAAAAAAAAAAAAAAAAAAAAAAAAAAAA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" presetID="0" presetClass="path" presetSubtype="0" repeatCount="indefinite" accel="50000" decel="5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0.01198 0.37986 L -0.01198 0.37986 C -0.01563 0.38449 -0.01875 0.39074 -0.02292 0.39375 C -0.0336 0.40139 -0.03529 0.39074 -0.0448 0.40208 C -0.04623 0.40394 -0.04766 0.40625 -0.04935 0.40764 C -0.05144 0.40903 -0.05365 0.40926 -0.05573 0.41042 C -0.0573 0.41111 -0.05886 0.41204 -0.06029 0.41319 C -0.07396 0.42338 -0.05782 0.41505 -0.07761 0.42153 C -0.07969 0.42199 -0.08164 0.42361 -0.08373 0.42431 C -0.08737 0.42546 -0.09115 0.42569 -0.09466 0.42708 C -0.09688 0.42755 -0.09883 0.4294 -0.10091 0.42986 C -0.10821 0.43125 -0.1155 0.43171 -0.12279 0.43264 C -0.13464 0.43773 -0.13243 0.4375 -0.15105 0.43819 L -0.29167 0.44097 C -0.30847 0.44838 -0.28894 0.44051 -0.32591 0.44653 C -0.32813 0.44676 -0.33008 0.44861 -0.3323 0.44931 C -0.33737 0.45046 -0.34271 0.45116 -0.34779 0.45208 C -0.35 0.45301 -0.35196 0.45486 -0.35417 0.45486 C -0.39349 0.45486 -0.39193 0.4544 -0.41823 0.44931 C -0.42188 0.44745 -0.42865 0.44444 -0.4323 0.44375 C -0.43894 0.44236 -0.44571 0.4419 -0.45261 0.44097 C -0.45573 0.43935 -0.46029 0.43773 -0.46355 0.43542 C -0.47487 0.42662 -0.46446 0.43218 -0.47605 0.42708 C -0.47748 0.42523 -0.47891 0.42269 -0.4806 0.42153 C -0.48269 0.41991 -0.4849 0.41968 -0.48698 0.41875 C -0.48855 0.41782 -0.49011 0.41713 -0.49154 0.41597 C -0.49375 0.41435 -0.49571 0.41204 -0.49792 0.41042 C -0.49935 0.40926 -0.50105 0.4088 -0.50248 0.40764 C -0.50469 0.40602 -0.50651 0.40324 -0.50886 0.40208 C -0.51185 0.40046 -0.51511 0.40046 -0.51823 0.39931 C -0.5198 0.39861 -0.52123 0.39722 -0.52279 0.39653 C -0.52487 0.39537 -0.52709 0.39468 -0.52917 0.39375 C -0.5448 0.38565 -0.52045 0.39676 -0.54011 0.38819 C -0.55183 0.37407 -0.53685 0.39051 -0.55105 0.37986 C -0.55274 0.37847 -0.55391 0.37546 -0.5556 0.37431 C -0.55821 0.37245 -0.56094 0.37269 -0.56341 0.37153 C -0.56511 0.37083 -0.56654 0.36944 -0.5681 0.36875 C -0.57019 0.36759 -0.5724 0.36713 -0.57435 0.36597 C -0.57657 0.36435 -0.57852 0.36204 -0.58073 0.36042 C -0.58438 0.35741 -0.58763 0.35671 -0.59167 0.35486 C -0.60482 0.34815 -0.58724 0.35694 -0.60091 0.34653 C -0.603 0.34491 -0.60521 0.34468 -0.60716 0.34375 C -0.60886 0.34282 -0.61029 0.34167 -0.61185 0.34097 C -0.61394 0.33981 -0.61615 0.33958 -0.6181 0.33819 C -0.62162 0.33542 -0.62995 0.32616 -0.63542 0.32431 C -0.63894 0.32292 -0.64271 0.32269 -0.64623 0.32153 C -0.64844 0.32083 -0.65039 0.31944 -0.65248 0.31875 C -0.65769 0.31667 -0.66302 0.31505 -0.6681 0.31319 C -0.67071 0.31227 -0.67331 0.31065 -0.67605 0.31042 L -0.70716 0.30764 C -0.71797 0.30116 -0.70469 0.3088 -0.7198 0.30208 C -0.72136 0.30139 -0.72279 0.29977 -0.72448 0.29931 C -0.728 0.29792 -0.73177 0.29769 -0.73542 0.29653 C -0.7375 0.29583 -0.73946 0.29421 -0.74167 0.29375 C -0.74571 0.29236 -0.75 0.2919 -0.75404 0.29097 C -0.7556 0.29005 -0.75716 0.28889 -0.75886 0.28819 C -0.76394 0.28588 -0.77084 0.28426 -0.77591 0.28264 C -0.77865 0.28171 -0.78112 0.28009 -0.78386 0.27986 C -0.79519 0.27824 -0.80677 0.27801 -0.81823 0.27708 L -0.84779 0.27431 C -0.86641 0.26597 -0.83711 0.2787 -0.86511 0.26875 C -0.86667 0.26806 -0.8681 0.26667 -0.86966 0.26597 C -0.88008 0.26088 -0.88099 0.26088 -0.88998 0.25764 C -0.90183 0.24375 -0.88685 0.25995 -0.90091 0.24931 C -0.90274 0.24792 -0.90404 0.24514 -0.90573 0.24375 C -0.90716 0.24236 -0.90886 0.24213 -0.91029 0.24097 C -0.91198 0.23935 -0.91328 0.23634 -0.91498 0.23542 C -0.9181 0.23356 -0.92136 0.2338 -0.92448 0.23264 C -0.93073 0.23009 -0.92839 0.22894 -0.93542 0.22431 C -0.93737 0.22292 -0.93959 0.22245 -0.94154 0.22153 C -0.94323 0.21968 -0.94453 0.21713 -0.94636 0.21597 C -0.95026 0.21343 -0.95456 0.21181 -0.95886 0.21042 C -0.9823 0.20208 -0.953 0.21273 -0.97292 0.20486 C -0.97539 0.2037 -0.97813 0.20324 -0.98073 0.20208 C -0.98386 0.20046 -0.98685 0.19792 -0.98998 0.19653 C -0.99219 0.1956 -0.99414 0.19444 -0.99623 0.19375 C -0.99883 0.19259 -1.00157 0.19213 -1.00404 0.19097 C -1.00573 0.19028 -1.00716 0.18889 -1.00873 0.18819 C -1.01394 0.18565 -1.01745 0.18449 -1.02279 0.18264 C -1.025 0.18079 -1.02683 0.17824 -1.02917 0.17708 C -1.03815 0.17269 -1.03881 0.17639 -1.04623 0.17153 C -1.04844 0.17014 -1.05039 0.16736 -1.05248 0.16597 C -1.05508 0.16435 -1.06446 0.16111 -1.06667 0.16042 C -1.06875 0.15856 -1.07071 0.15648 -1.07279 0.15486 C -1.07526 0.15278 -1.078 0.15139 -1.0806 0.14931 C -1.08959 0.1412 -1.08047 0.14537 -1.09154 0.13819 C -1.09349 0.13681 -1.09571 0.13634 -1.09779 0.13542 C -1.09935 0.13449 -1.10078 0.13333 -1.10248 0.13264 C -1.10651 0.13056 -1.11081 0.12894 -1.11498 0.12708 C -1.11706 0.12616 -1.11914 0.12546 -1.12123 0.12431 L -1.12592 0.12153 C -1.13972 0.10301 -1.12474 0.12083 -1.13842 0.11042 C -1.14011 0.10903 -1.14128 0.10579 -1.1431 0.10486 C -1.14714 0.10278 -1.15144 0.10324 -1.1556 0.10208 C -1.15769 0.10139 -1.15977 0.10023 -1.16185 0.09931 C -1.16342 0.09745 -1.16524 0.0963 -1.16654 0.09375 C -1.16745 0.09144 -1.16693 0.08333 -1.1681 0.08542 C -1.16993 0.08866 -1.16875 0.09491 -1.16967 0.09931 C -1.17175 0.11019 -1.17409 0.11551 -1.17748 0.12431 C -1.17917 0.11481 -1.17787 0.11806 -1.1806 0.11319 L -1.18217 0.10486 " pathEditMode="relative" ptsTypes="AAAAAAAAAAAAAAAAAAAAAAAAAAAAAAAAAAAAAAAAAAAAAAAAAAAAAAAAAAAAAAAAAAAAAAAAAAAAAAAAAAAAAAAAAAAAAAAAAAAAA">
                                      <p:cBhvr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2" presetID="0" presetClass="path" presetSubtype="0" repeatCount="indefinite" accel="50000" decel="5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0.01198 0.03009 L -0.01198 0.03009 C -0.01563 0.03472 -0.01875 0.04097 -0.02292 0.04398 C -0.0336 0.05162 -0.03529 0.04097 -0.0448 0.05231 C -0.04623 0.05417 -0.04766 0.05648 -0.04935 0.05787 C -0.05144 0.05926 -0.05365 0.05949 -0.05573 0.06065 C -0.0573 0.06134 -0.05886 0.06227 -0.06029 0.06342 C -0.07396 0.07361 -0.05782 0.06528 -0.07761 0.07176 C -0.07969 0.07222 -0.08164 0.07384 -0.08373 0.07454 C -0.08737 0.07569 -0.09115 0.07592 -0.09466 0.07731 C -0.09688 0.07778 -0.09883 0.07963 -0.10091 0.08009 C -0.10821 0.08148 -0.1155 0.08194 -0.12279 0.08287 C -0.13464 0.08796 -0.13243 0.08773 -0.15105 0.08842 L -0.29167 0.0912 C -0.30847 0.09861 -0.28894 0.09074 -0.32591 0.09676 C -0.32813 0.09699 -0.33008 0.09884 -0.3323 0.09954 C -0.33737 0.10069 -0.34271 0.10139 -0.34779 0.10231 C -0.35 0.10324 -0.35196 0.10509 -0.35417 0.10509 C -0.39349 0.10509 -0.39193 0.10463 -0.41823 0.09954 C -0.42188 0.09768 -0.42865 0.09467 -0.4323 0.09398 C -0.43894 0.09259 -0.44571 0.09213 -0.45261 0.0912 C -0.45573 0.08958 -0.46029 0.08796 -0.46355 0.08565 C -0.47487 0.07685 -0.46446 0.08241 -0.47605 0.07731 C -0.47748 0.07546 -0.47891 0.07292 -0.4806 0.07176 C -0.48269 0.07014 -0.4849 0.06991 -0.48698 0.06898 C -0.48855 0.06805 -0.49011 0.06736 -0.49154 0.0662 C -0.49375 0.06458 -0.49571 0.06227 -0.49792 0.06065 C -0.49935 0.05949 -0.50105 0.05903 -0.50248 0.05787 C -0.50469 0.05625 -0.50651 0.05347 -0.50886 0.05231 C -0.51185 0.05069 -0.51511 0.05069 -0.51823 0.04954 C -0.5198 0.04884 -0.52123 0.04745 -0.52279 0.04676 C -0.52487 0.0456 -0.52709 0.04491 -0.52917 0.04398 C -0.5448 0.03588 -0.52045 0.04699 -0.54011 0.03842 C -0.55183 0.0243 -0.53685 0.04074 -0.55105 0.03009 C -0.55274 0.0287 -0.55391 0.02569 -0.5556 0.02454 C -0.55821 0.02268 -0.56094 0.02292 -0.56341 0.02176 C -0.56511 0.02106 -0.56654 0.01967 -0.5681 0.01898 C -0.57019 0.01782 -0.5724 0.01736 -0.57435 0.0162 C -0.57657 0.01458 -0.57852 0.01227 -0.58073 0.01065 C -0.58438 0.00764 -0.58763 0.00694 -0.59167 0.00509 C -0.60482 -0.00162 -0.58724 0.00717 -0.60091 -0.00324 C -0.603 -0.00486 -0.60521 -0.00509 -0.60716 -0.00602 C -0.60886 -0.00695 -0.61029 -0.0081 -0.61185 -0.0088 C -0.61394 -0.00996 -0.61615 -0.01019 -0.6181 -0.01158 C -0.62162 -0.01435 -0.62995 -0.02361 -0.63542 -0.02546 C -0.63894 -0.02685 -0.64271 -0.02708 -0.64623 -0.02824 C -0.64844 -0.02894 -0.65039 -0.03033 -0.65248 -0.03102 C -0.65769 -0.0331 -0.66302 -0.03472 -0.6681 -0.03658 C -0.67071 -0.0375 -0.67331 -0.03912 -0.67605 -0.03935 L -0.70716 -0.04213 C -0.71797 -0.04861 -0.70469 -0.04097 -0.7198 -0.04769 C -0.72136 -0.04838 -0.72279 -0.05 -0.72448 -0.05046 C -0.728 -0.05185 -0.73177 -0.05208 -0.73542 -0.05324 C -0.7375 -0.05394 -0.73946 -0.05556 -0.74167 -0.05602 C -0.74571 -0.05741 -0.75 -0.05787 -0.75404 -0.0588 C -0.7556 -0.05972 -0.75716 -0.06088 -0.75886 -0.06158 C -0.76394 -0.06389 -0.77084 -0.06551 -0.77591 -0.06713 C -0.77865 -0.06806 -0.78112 -0.06968 -0.78386 -0.06991 C -0.79519 -0.07153 -0.80677 -0.07176 -0.81823 -0.07269 L -0.84779 -0.07546 C -0.86641 -0.0838 -0.83711 -0.07107 -0.86511 -0.08102 C -0.86667 -0.08171 -0.8681 -0.0831 -0.86966 -0.0838 C -0.88008 -0.08889 -0.88099 -0.08889 -0.88998 -0.09213 C -0.90183 -0.10602 -0.88685 -0.08982 -0.90091 -0.10046 C -0.90274 -0.10185 -0.90404 -0.10463 -0.90573 -0.10602 C -0.90716 -0.10741 -0.90886 -0.10764 -0.91029 -0.1088 C -0.91198 -0.11042 -0.91328 -0.11343 -0.91498 -0.11435 C -0.9181 -0.11621 -0.92136 -0.11597 -0.92448 -0.11713 C -0.93073 -0.11968 -0.92839 -0.12083 -0.93542 -0.12546 C -0.93737 -0.12685 -0.93959 -0.12732 -0.94154 -0.12824 C -0.94323 -0.13009 -0.94453 -0.13264 -0.94636 -0.1338 C -0.95026 -0.13634 -0.95456 -0.13796 -0.95886 -0.13935 C -0.9823 -0.14769 -0.953 -0.13704 -0.97292 -0.14491 C -0.97539 -0.14607 -0.97813 -0.14653 -0.98073 -0.14769 C -0.98386 -0.14931 -0.98685 -0.15185 -0.98998 -0.15324 C -0.99219 -0.15417 -0.99414 -0.15533 -0.99623 -0.15602 C -0.99883 -0.15718 -1.00157 -0.15764 -1.00404 -0.1588 C -1.00573 -0.15949 -1.00716 -0.16088 -1.00873 -0.16158 C -1.01394 -0.16412 -1.01745 -0.16528 -1.02279 -0.16713 C -1.025 -0.16898 -1.02683 -0.17153 -1.02917 -0.17269 C -1.03815 -0.17708 -1.03881 -0.17338 -1.04623 -0.17824 C -1.04844 -0.17963 -1.05039 -0.18241 -1.05248 -0.1838 C -1.05508 -0.18542 -1.06446 -0.18866 -1.06667 -0.18935 C -1.06875 -0.19121 -1.07071 -0.19329 -1.07279 -0.19491 C -1.07526 -0.19699 -1.078 -0.19838 -1.0806 -0.20046 C -1.08959 -0.20857 -1.08047 -0.2044 -1.09154 -0.21158 C -1.09349 -0.21296 -1.09571 -0.21343 -1.09779 -0.21435 C -1.09935 -0.21528 -1.10078 -0.21644 -1.10248 -0.21713 C -1.10651 -0.21921 -1.11081 -0.22083 -1.11498 -0.22269 C -1.11706 -0.22361 -1.11914 -0.22431 -1.12123 -0.22546 L -1.12592 -0.22824 C -1.13972 -0.24676 -1.12474 -0.22894 -1.13842 -0.23935 C -1.14011 -0.24074 -1.14128 -0.24398 -1.1431 -0.24491 C -1.14714 -0.24699 -1.15144 -0.24653 -1.1556 -0.24769 C -1.15769 -0.24838 -1.15977 -0.24954 -1.16185 -0.25046 C -1.16342 -0.25232 -1.16524 -0.25347 -1.16654 -0.25602 C -1.16745 -0.25833 -1.16693 -0.26644 -1.1681 -0.26435 C -1.16993 -0.26111 -1.16875 -0.25486 -1.16967 -0.25046 C -1.17175 -0.23958 -1.17409 -0.23426 -1.17748 -0.22546 C -1.17917 -0.23496 -1.17787 -0.23171 -1.1806 -0.23658 L -1.18217 -0.24491 " pathEditMode="relative" ptsTypes="AAAAAAAAAAAAAAAAAAAAAAAAAAAAAAAAAAAAAAAAAAAAAAAAAAAAAAAAAAAAAAAAAAAAAAAAAAAAAAAAAAAAAAAAAAAAAAAAAAAAA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" presetID="0" presetClass="path" presetSubtype="0" repeatCount="indefinite" accel="50000" decel="5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-0.0418 0.0206 L -0.0418 0.0206 C -0.04961 0.02338 -0.05768 0.02431 -0.06523 0.02894 C -0.0668 0.02986 -0.06836 0.03102 -0.06992 0.03171 C -0.08255 0.03658 -0.07578 0.03218 -0.08711 0.03727 C -0.0888 0.03796 -0.09023 0.03912 -0.0918 0.04005 C -0.1043 0.03912 -0.11693 0.03866 -0.1293 0.03727 C -0.13151 0.03681 -0.13346 0.03519 -0.13555 0.03449 C -0.15273 0.02755 -0.1362 0.03519 -0.14805 0.02894 C -0.15169 0.02685 -0.15547 0.02523 -0.15898 0.02338 C -0.16068 0.02246 -0.16211 0.0213 -0.16367 0.0206 C -0.16576 0.01945 -0.16797 0.01898 -0.16992 0.01783 C -0.17214 0.01621 -0.17409 0.01366 -0.17617 0.01227 C -0.1793 0.00996 -0.18268 0.00926 -0.18555 0.00671 C -0.18763 0.00486 -0.18971 0.00278 -0.1918 0.00116 C -0.1944 -0.00092 -0.19714 -0.00231 -0.19961 -0.0044 C -0.20234 -0.00694 -0.20482 -0.01042 -0.20742 -0.01273 C -0.20898 -0.01412 -0.21068 -0.01458 -0.21211 -0.01551 C -0.21484 -0.01736 -0.21745 -0.01921 -0.21992 -0.02106 C -0.22214 -0.02292 -0.22409 -0.025 -0.22617 -0.02662 C -0.23268 -0.03171 -0.23086 -0.02731 -0.23867 -0.03495 C -0.24206 -0.03819 -0.24479 -0.04329 -0.24805 -0.04606 C -0.26237 -0.05879 -0.24492 -0.04282 -0.26367 -0.06273 C -0.26576 -0.06504 -0.2681 -0.0662 -0.26992 -0.06829 C -0.27279 -0.07176 -0.275 -0.07616 -0.27773 -0.0794 C -0.2875 -0.09097 -0.28034 -0.08032 -0.28867 -0.08773 C -0.29037 -0.08935 -0.2918 -0.09167 -0.29336 -0.09329 C -0.29544 -0.09537 -0.29779 -0.09653 -0.29961 -0.09884 C -0.30143 -0.10116 -0.30247 -0.10532 -0.3043 -0.10717 C -0.30677 -0.10995 -0.30951 -0.11088 -0.31211 -0.11273 C -0.31367 -0.11551 -0.31497 -0.11898 -0.3168 -0.12106 C -0.32083 -0.12569 -0.32552 -0.12778 -0.3293 -0.13217 L -0.33412 -0.13773 C -0.33503 -0.14051 -0.33581 -0.14375 -0.33711 -0.14606 C -0.34102 -0.15301 -0.34675 -0.15764 -0.35117 -0.16273 C -0.35339 -0.16551 -0.35521 -0.16875 -0.35742 -0.17106 C -0.36523 -0.1794 -0.36771 -0.17847 -0.37461 -0.18773 C -0.37643 -0.19028 -0.3776 -0.19398 -0.3793 -0.19606 C -0.38125 -0.19861 -0.38372 -0.1993 -0.38555 -0.20185 C -0.38737 -0.20393 -0.38854 -0.20764 -0.39023 -0.20995 C -0.39427 -0.21597 -0.39909 -0.22014 -0.40273 -0.22662 C -0.41445 -0.24745 -0.39974 -0.22199 -0.41367 -0.24352 C -0.41537 -0.24606 -0.41667 -0.2493 -0.41836 -0.25162 C -0.4224 -0.25764 -0.42669 -0.26296 -0.43086 -0.26829 L -0.44336 -0.28518 C -0.44544 -0.28773 -0.44779 -0.29004 -0.44961 -0.29329 C -0.45117 -0.29606 -0.4526 -0.2993 -0.45443 -0.30162 C -0.4776 -0.33379 -0.453 -0.29815 -0.46992 -0.31829 C -0.49115 -0.34352 -0.47357 -0.32824 -0.49349 -0.34329 C -0.50143 -0.35764 -0.49466 -0.34745 -0.50755 -0.35995 C -0.51654 -0.36898 -0.50768 -0.36296 -0.5168 -0.36829 C -0.52721 -0.38217 -0.51888 -0.37176 -0.53086 -0.38495 C -0.53255 -0.3868 -0.53398 -0.38912 -0.53555 -0.39051 C -0.53711 -0.3919 -0.5388 -0.39236 -0.54023 -0.39352 C -0.54245 -0.39514 -0.5444 -0.39722 -0.54662 -0.39884 C -0.54805 -0.4 -0.54974 -0.40069 -0.55117 -0.40162 C -0.55495 -0.4044 -0.55846 -0.40741 -0.56211 -0.40995 C -0.56367 -0.41111 -0.56537 -0.4118 -0.5668 -0.41273 C -0.57109 -0.41551 -0.57526 -0.41805 -0.5793 -0.42106 C -0.58151 -0.42268 -0.58346 -0.42523 -0.58555 -0.42662 C -0.58971 -0.42986 -0.59401 -0.43194 -0.59805 -0.43518 C -0.60026 -0.43657 -0.60221 -0.43935 -0.6043 -0.44051 C -0.60846 -0.44305 -0.61276 -0.44398 -0.6168 -0.44606 C -0.62162 -0.44861 -0.62604 -0.45347 -0.63086 -0.4544 C -0.63516 -0.45555 -0.63932 -0.45602 -0.64336 -0.45717 C -0.64557 -0.45787 -0.64753 -0.45926 -0.64961 -0.45995 C -0.65794 -0.46342 -0.65925 -0.46319 -0.66836 -0.46551 C -0.68073 -0.47662 -0.67005 -0.46875 -0.6918 -0.47384 C -0.69701 -0.47523 -0.70052 -0.4794 -0.70586 -0.4794 L -0.84961 -0.48217 C -0.85378 -0.4831 -0.85807 -0.48356 -0.86211 -0.48495 C -0.86589 -0.48634 -0.8694 -0.48912 -0.87318 -0.49051 C -0.88086 -0.49375 -0.88867 -0.49699 -0.89648 -0.49884 C -0.90846 -0.50208 -0.91185 -0.50208 -0.92461 -0.51018 C -0.928 -0.51204 -0.93086 -0.51597 -0.93398 -0.51829 C -0.93711 -0.5206 -0.94037 -0.52176 -0.94336 -0.52384 C -0.94714 -0.52639 -0.95065 -0.52986 -0.9543 -0.53217 C -0.96055 -0.53634 -0.96758 -0.5368 -0.97305 -0.54329 C -0.98255 -0.55463 -0.97253 -0.54398 -0.98398 -0.55162 C -0.99883 -0.56157 -0.98099 -0.55393 -0.99805 -0.55995 C -1.01172 -0.57454 -0.99987 -0.56389 -1.01836 -0.57384 C -1.03763 -0.58449 -1.01602 -0.57454 -1.03242 -0.58495 C -1.03607 -0.58727 -1.03984 -0.58842 -1.04336 -0.59051 C -1.04662 -0.59213 -1.04961 -0.59444 -1.05273 -0.59606 C -1.05586 -0.59722 -1.05912 -0.59745 -1.06211 -0.59884 C -1.09531 -0.61342 -1.04818 -0.59606 -1.08086 -0.60717 C -1.08607 -0.60879 -1.09649 -0.61273 -1.09649 -0.61273 C -1.14193 -0.60787 -1.12917 -0.60787 -1.19649 -0.61273 C -1.19857 -0.61273 -1.20052 -0.61481 -1.20274 -0.61551 C -1.20729 -0.61667 -1.21211 -0.61736 -1.2168 -0.61829 C -1.22149 -0.62106 -1.23034 -0.62662 -1.23399 -0.62662 L -1.23867 -0.62662 L -1.23867 -0.62662 " pathEditMode="relative" ptsTypes="AAAAAAAAAAAAAAAAAAAAAAAAAAAAAAAAAAAAAAAAAAAAAAAAAAAAAAAAAAAAAAAAAAAAAAAAAAAAAAAAAAAAAAAAAAAAA">
                                      <p:cBhvr>
                                        <p:cTn id="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6" presetID="0" presetClass="path" presetSubtype="0" repeatCount="indefinite" accel="50000" decel="5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-0.0418 0.0206 L -0.0418 0.02083 C -0.04961 0.02338 -0.05768 0.02431 -0.06524 0.02893 C -0.0668 0.02986 -0.06836 0.03102 -0.06992 0.03171 C -0.08255 0.03657 -0.07578 0.03218 -0.08711 0.03727 C -0.0888 0.03796 -0.09024 0.03912 -0.0918 0.04005 C -0.1043 0.03912 -0.11693 0.03866 -0.1293 0.03727 C -0.13151 0.03681 -0.13347 0.03518 -0.13555 0.03449 C -0.15274 0.02755 -0.1362 0.03518 -0.14805 0.02893 C -0.15169 0.02685 -0.15547 0.02523 -0.15899 0.02338 C -0.16068 0.02245 -0.16211 0.0213 -0.16367 0.0206 C -0.16576 0.01944 -0.16797 0.01898 -0.16992 0.01782 C -0.17214 0.0162 -0.17422 0.01366 -0.17617 0.01227 C -0.1793 0.00995 -0.18281 0.00926 -0.18555 0.00671 C -0.18763 0.00486 -0.18972 0.00278 -0.19193 0.00116 C -0.1944 -0.00093 -0.19714 -0.00232 -0.19961 -0.0044 C -0.20235 -0.00694 -0.20482 -0.01042 -0.20742 -0.01273 C -0.20899 -0.01412 -0.21081 -0.01458 -0.21211 -0.01551 C -0.21485 -0.01736 -0.21758 -0.01921 -0.22005 -0.02107 C -0.22214 -0.02292 -0.22422 -0.025 -0.22617 -0.02662 C -0.23281 -0.03171 -0.23099 -0.02732 -0.23867 -0.03495 C -0.24206 -0.03819 -0.24479 -0.04329 -0.24805 -0.04607 C -0.26237 -0.0588 -0.24505 -0.04282 -0.26367 -0.06273 C -0.26576 -0.06505 -0.26823 -0.0662 -0.27005 -0.06829 C -0.27279 -0.07176 -0.275 -0.07616 -0.27774 -0.0794 C -0.2875 -0.09097 -0.28047 -0.08032 -0.28867 -0.08773 C -0.29037 -0.08935 -0.2918 -0.09167 -0.29336 -0.09329 C -0.29544 -0.09537 -0.29779 -0.09653 -0.29961 -0.09884 C -0.30143 -0.10116 -0.30248 -0.10532 -0.3043 -0.10718 C -0.30677 -0.10995 -0.30951 -0.11088 -0.31224 -0.11273 C -0.31367 -0.11551 -0.31498 -0.11898 -0.3168 -0.12107 C -0.32083 -0.12569 -0.32565 -0.12778 -0.3293 -0.13218 L -0.33412 -0.13773 C -0.33503 -0.14051 -0.33594 -0.14375 -0.33724 -0.14607 C -0.34102 -0.15301 -0.34675 -0.15764 -0.3513 -0.16273 C -0.35339 -0.16551 -0.35521 -0.16875 -0.35742 -0.17107 C -0.36537 -0.1794 -0.36771 -0.17847 -0.37461 -0.18773 C -0.37643 -0.19028 -0.37761 -0.19398 -0.3793 -0.19607 C -0.38125 -0.19861 -0.38373 -0.19907 -0.38555 -0.20185 C -0.38737 -0.2037 -0.38854 -0.20764 -0.39037 -0.20995 C -0.39427 -0.21597 -0.39909 -0.21991 -0.40274 -0.22662 C -0.41445 -0.24745 -0.39974 -0.22176 -0.41367 -0.24352 C -0.41537 -0.24607 -0.41667 -0.24931 -0.41849 -0.25162 C -0.4224 -0.25764 -0.42669 -0.26296 -0.43086 -0.26829 L -0.44349 -0.28519 C -0.44544 -0.28773 -0.44779 -0.29005 -0.44961 -0.29329 C -0.45117 -0.29607 -0.45261 -0.29931 -0.45443 -0.30139 C -0.47761 -0.3338 -0.453 -0.29815 -0.46992 -0.31829 C -0.49115 -0.34352 -0.47357 -0.32824 -0.49349 -0.34329 C -0.50143 -0.35764 -0.49479 -0.34745 -0.50755 -0.35995 C -0.51654 -0.36898 -0.50768 -0.36296 -0.5168 -0.36829 C -0.52722 -0.38218 -0.51888 -0.37176 -0.53086 -0.38495 C -0.53255 -0.38681 -0.53399 -0.38912 -0.53568 -0.39051 C -0.53711 -0.39167 -0.5388 -0.39213 -0.54024 -0.39329 C -0.54245 -0.39514 -0.5444 -0.39722 -0.54662 -0.39884 C -0.54805 -0.4 -0.54974 -0.40069 -0.55117 -0.40139 C -0.55495 -0.40417 -0.55847 -0.40741 -0.56211 -0.40995 C -0.5638 -0.41111 -0.56537 -0.41157 -0.5668 -0.4125 C -0.5711 -0.41551 -0.57539 -0.41806 -0.5793 -0.42107 C -0.58151 -0.42245 -0.58347 -0.425 -0.58555 -0.42662 C -0.58972 -0.42986 -0.59401 -0.43194 -0.59805 -0.43519 C -0.60039 -0.43657 -0.60222 -0.43935 -0.6043 -0.44051 C -0.60847 -0.44306 -0.61276 -0.44398 -0.61693 -0.44607 C -0.62175 -0.44861 -0.62604 -0.45347 -0.63086 -0.4544 C -0.63516 -0.45556 -0.63945 -0.45602 -0.64336 -0.45718 C -0.64557 -0.45787 -0.64753 -0.45926 -0.64961 -0.45995 C -0.65794 -0.46343 -0.65925 -0.46319 -0.66836 -0.46551 C -0.68073 -0.47662 -0.67005 -0.46875 -0.6918 -0.47384 C -0.69701 -0.47523 -0.70052 -0.4794 -0.70586 -0.4794 L -0.84961 -0.48218 C -0.85378 -0.4831 -0.8582 -0.48357 -0.86211 -0.48495 C -0.86589 -0.48634 -0.86953 -0.48912 -0.87318 -0.49051 C -0.88086 -0.49375 -0.88867 -0.49699 -0.89649 -0.49884 C -0.9086 -0.50208 -0.91198 -0.50208 -0.92461 -0.51019 C -0.92813 -0.51204 -0.93086 -0.51597 -0.93399 -0.51829 C -0.93711 -0.5206 -0.94037 -0.52176 -0.94336 -0.52384 C -0.94714 -0.52639 -0.95065 -0.52986 -0.9543 -0.53218 C -0.96055 -0.53634 -0.96758 -0.53681 -0.97305 -0.54329 C -0.98255 -0.55463 -0.97266 -0.54398 -0.98412 -0.55162 C -0.99883 -0.56157 -0.98099 -0.55394 -0.99805 -0.55995 C -1.01172 -0.57454 -0.99987 -0.56389 -1.01836 -0.57384 C -1.03763 -0.58449 -1.01615 -0.57454 -1.03242 -0.58495 C -1.03607 -0.58727 -1.03998 -0.58843 -1.04349 -0.59051 C -1.04662 -0.59213 -1.04974 -0.59444 -1.05274 -0.59607 C -1.05599 -0.59722 -1.05912 -0.59745 -1.06224 -0.59884 C -1.09531 -0.61343 -1.04818 -0.59607 -1.08086 -0.60718 C -1.08607 -0.6088 -1.09649 -0.61273 -1.09649 -0.6125 C -1.14206 -0.60787 -1.12917 -0.60787 -1.19649 -0.61273 C -1.19857 -0.61273 -1.20052 -0.61482 -1.20274 -0.61551 C -1.20729 -0.61667 -1.21211 -0.61736 -1.2168 -0.61829 C -1.22149 -0.62107 -1.23034 -0.62662 -1.23399 -0.62662 L -1.23867 -0.62662 L -1.23867 -0.62639 " pathEditMode="relative" rAng="0" ptsTypes="AAAAAAAAAAAAAAAAAAAAAAAAAAAAAAAAAAAAAAAAAAAAAAAAAAAAAAAAAAAAAAAAAAAAAAAAAAAAAAAAAAAAAAAAAAAAA">
                                      <p:cBhvr>
                                        <p:cTn id="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9844" y="-313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5752DBC8-DAEF-4E12-B473-DE9A43A111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11A64A13-64A9-4115-89AD-AF56545AEAB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0350" y="3429000"/>
            <a:ext cx="1619250" cy="2574192"/>
          </a:xfrm>
          <a:prstGeom prst="rect">
            <a:avLst/>
          </a:prstGeom>
        </p:spPr>
      </p:pic>
      <p:sp>
        <p:nvSpPr>
          <p:cNvPr id="7" name="Rectángulo 6">
            <a:extLst>
              <a:ext uri="{FF2B5EF4-FFF2-40B4-BE49-F238E27FC236}">
                <a16:creationId xmlns:a16="http://schemas.microsoft.com/office/drawing/2014/main" id="{094A4092-8733-4F3D-880D-498394CC695E}"/>
              </a:ext>
            </a:extLst>
          </p:cNvPr>
          <p:cNvSpPr/>
          <p:nvPr/>
        </p:nvSpPr>
        <p:spPr>
          <a:xfrm>
            <a:off x="2071271" y="326735"/>
            <a:ext cx="7391400" cy="3927913"/>
          </a:xfrm>
          <a:prstGeom prst="rect">
            <a:avLst/>
          </a:prstGeom>
          <a:blipFill dpi="0" rotWithShape="1">
            <a:blip r:embed="rId4">
              <a:alphaModFix amt="36000"/>
            </a:blip>
            <a:srcRect/>
            <a:stretch>
              <a:fillRect/>
            </a:stretch>
          </a:blipFill>
          <a:ln>
            <a:noFill/>
          </a:ln>
          <a:effectLst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35C61049-478C-4CFE-BB1D-5BB9D9ED2879}"/>
              </a:ext>
            </a:extLst>
          </p:cNvPr>
          <p:cNvSpPr/>
          <p:nvPr/>
        </p:nvSpPr>
        <p:spPr>
          <a:xfrm>
            <a:off x="0" y="-92765"/>
            <a:ext cx="12191998" cy="7043530"/>
          </a:xfrm>
          <a:prstGeom prst="rect">
            <a:avLst/>
          </a:prstGeom>
          <a:blipFill dpi="0" rotWithShape="1">
            <a:blip r:embed="rId5">
              <a:alphaModFix amt="8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E3C057AF-EBA6-4DE6-8112-3801990E8D5F}"/>
              </a:ext>
            </a:extLst>
          </p:cNvPr>
          <p:cNvSpPr/>
          <p:nvPr/>
        </p:nvSpPr>
        <p:spPr>
          <a:xfrm>
            <a:off x="0" y="-116042"/>
            <a:ext cx="12192000" cy="6858000"/>
          </a:xfrm>
          <a:prstGeom prst="rect">
            <a:avLst/>
          </a:prstGeom>
          <a:blipFill dpi="0" rotWithShape="1">
            <a:blip r:embed="rId6">
              <a:alphaModFix amt="4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pic>
        <p:nvPicPr>
          <p:cNvPr id="16" name="Imagen 15">
            <a:extLst>
              <a:ext uri="{FF2B5EF4-FFF2-40B4-BE49-F238E27FC236}">
                <a16:creationId xmlns:a16="http://schemas.microsoft.com/office/drawing/2014/main" id="{450B3193-B098-4913-B4D5-FB64A57F7D7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33" y="2576223"/>
            <a:ext cx="5425791" cy="4328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0118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4959">
        <p:fade/>
      </p:transition>
    </mc:Choice>
    <mc:Fallback xmlns="">
      <p:transition spd="med" advClick="0" advTm="495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10">
            <a:extLst>
              <a:ext uri="{FF2B5EF4-FFF2-40B4-BE49-F238E27FC236}">
                <a16:creationId xmlns:a16="http://schemas.microsoft.com/office/drawing/2014/main" id="{2A80CAC6-F24F-4D5C-BB4D-C8949C8160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7F637F86-B0E0-4B2B-A15E-39477177429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Rectángulo 13">
            <a:extLst>
              <a:ext uri="{FF2B5EF4-FFF2-40B4-BE49-F238E27FC236}">
                <a16:creationId xmlns:a16="http://schemas.microsoft.com/office/drawing/2014/main" id="{A43CCB5F-8E83-47CE-B6F9-DC8F4337FEBC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4">
              <a:alphaModFix amt="4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0672F7E3-5050-479E-B78C-73E77737C9BA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5">
              <a:alphaModFix amt="32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B0482736-5AEC-4AA7-A74E-D17FD1F9922E}"/>
              </a:ext>
            </a:extLst>
          </p:cNvPr>
          <p:cNvSpPr/>
          <p:nvPr/>
        </p:nvSpPr>
        <p:spPr>
          <a:xfrm>
            <a:off x="0" y="71114"/>
            <a:ext cx="12192000" cy="6212749"/>
          </a:xfrm>
          <a:prstGeom prst="rect">
            <a:avLst/>
          </a:prstGeom>
          <a:blipFill dpi="0" rotWithShape="1">
            <a:blip r:embed="rId5">
              <a:alphaModFix amt="32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2274778E-3386-4773-A227-26B5B588FDF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7975" y="1981269"/>
            <a:ext cx="2949261" cy="4876731"/>
          </a:xfrm>
          <a:prstGeom prst="rect">
            <a:avLst/>
          </a:prstGeom>
        </p:spPr>
      </p:pic>
      <p:sp>
        <p:nvSpPr>
          <p:cNvPr id="9" name="Rectángulo 8">
            <a:extLst>
              <a:ext uri="{FF2B5EF4-FFF2-40B4-BE49-F238E27FC236}">
                <a16:creationId xmlns:a16="http://schemas.microsoft.com/office/drawing/2014/main" id="{9EC8E27B-14F1-4636-8051-8BB2962D846E}"/>
              </a:ext>
            </a:extLst>
          </p:cNvPr>
          <p:cNvSpPr/>
          <p:nvPr/>
        </p:nvSpPr>
        <p:spPr>
          <a:xfrm>
            <a:off x="6297769" y="911813"/>
            <a:ext cx="1468582" cy="1421986"/>
          </a:xfrm>
          <a:prstGeom prst="rect">
            <a:avLst/>
          </a:prstGeom>
          <a:blipFill dpi="0" rotWithShape="1">
            <a:blip r:embed="rId7">
              <a:alphaModFix amt="48000"/>
            </a:blip>
            <a:srcRect/>
            <a:stretch>
              <a:fillRect/>
            </a:stretch>
          </a:blipFill>
          <a:effectLst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10" name="5 Imagen" descr="2lkyaep.gif">
            <a:extLst>
              <a:ext uri="{FF2B5EF4-FFF2-40B4-BE49-F238E27FC236}">
                <a16:creationId xmlns:a16="http://schemas.microsoft.com/office/drawing/2014/main" id="{3FE161D4-3C3E-483B-B5B9-B731977D0D8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flipH="1">
            <a:off x="1540278" y="521307"/>
            <a:ext cx="2643172" cy="885825"/>
          </a:xfrm>
          <a:prstGeom prst="rect">
            <a:avLst/>
          </a:prstGeom>
        </p:spPr>
      </p:pic>
      <p:pic>
        <p:nvPicPr>
          <p:cNvPr id="15" name="5 Imagen" descr="2lkyaep.gif">
            <a:extLst>
              <a:ext uri="{FF2B5EF4-FFF2-40B4-BE49-F238E27FC236}">
                <a16:creationId xmlns:a16="http://schemas.microsoft.com/office/drawing/2014/main" id="{C9F83E7A-7E79-4522-AFB8-EBEC080711C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flipH="1">
            <a:off x="9245889" y="574137"/>
            <a:ext cx="2643172" cy="885825"/>
          </a:xfrm>
          <a:prstGeom prst="rect">
            <a:avLst/>
          </a:prstGeom>
        </p:spPr>
      </p:pic>
      <p:pic>
        <p:nvPicPr>
          <p:cNvPr id="16" name="5 Imagen" descr="2lkyaep.gif">
            <a:extLst>
              <a:ext uri="{FF2B5EF4-FFF2-40B4-BE49-F238E27FC236}">
                <a16:creationId xmlns:a16="http://schemas.microsoft.com/office/drawing/2014/main" id="{DFF3FCEA-4F07-432E-9282-83BDB950D61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flipH="1">
            <a:off x="9398289" y="726537"/>
            <a:ext cx="2643172" cy="885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1604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7000">
        <p:fade/>
      </p:transition>
    </mc:Choice>
    <mc:Fallback xmlns="">
      <p:transition spd="med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0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58333E-6 7.40741E-7 L 0.125 7.40741E-7 C 0.18099 7.40741E-7 0.25 0.06898 0.25 0.125 L 0.25 0.25 " pathEditMode="relative" rAng="0" ptsTypes="AAAA">
                                      <p:cBhvr>
                                        <p:cTn id="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12500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50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4779 0.22431 L 0.07721 0.22431 C 0.1332 0.22431 0.20221 0.29329 0.20221 0.34931 L 0.20221 0.47431 " pathEditMode="relative" rAng="0" ptsTypes="AAAA">
                                      <p:cBhvr>
                                        <p:cTn id="1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>
            <a:extLst>
              <a:ext uri="{FF2B5EF4-FFF2-40B4-BE49-F238E27FC236}">
                <a16:creationId xmlns:a16="http://schemas.microsoft.com/office/drawing/2014/main" id="{6AB58181-3D08-41E8-8177-9E859A77EF58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7EB83752-F02A-4178-911C-5376894A27D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1" y="0"/>
            <a:ext cx="12192000" cy="6858000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F6CA0988-9F3F-4DC7-B5F4-BAC8ED7AFA8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012138" y="470198"/>
            <a:ext cx="4958190" cy="3949436"/>
          </a:xfrm>
          <a:prstGeom prst="rect">
            <a:avLst/>
          </a:prstGeom>
        </p:spPr>
      </p:pic>
      <p:sp>
        <p:nvSpPr>
          <p:cNvPr id="10" name="Rectángulo 9">
            <a:extLst>
              <a:ext uri="{FF2B5EF4-FFF2-40B4-BE49-F238E27FC236}">
                <a16:creationId xmlns:a16="http://schemas.microsoft.com/office/drawing/2014/main" id="{1612032C-C604-4231-BA9C-E9EB4E23ADC4}"/>
              </a:ext>
            </a:extLst>
          </p:cNvPr>
          <p:cNvSpPr/>
          <p:nvPr/>
        </p:nvSpPr>
        <p:spPr>
          <a:xfrm>
            <a:off x="-1" y="32743"/>
            <a:ext cx="12192000" cy="6858000"/>
          </a:xfrm>
          <a:prstGeom prst="rect">
            <a:avLst/>
          </a:prstGeom>
          <a:blipFill dpi="0" rotWithShape="1">
            <a:blip r:embed="rId5">
              <a:alphaModFix amt="32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B52D1FC7-0518-4C10-AA2F-F599C52B9CF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57771" y="2874887"/>
            <a:ext cx="2949261" cy="4876731"/>
          </a:xfrm>
          <a:prstGeom prst="rect">
            <a:avLst/>
          </a:prstGeom>
        </p:spPr>
      </p:pic>
      <p:sp>
        <p:nvSpPr>
          <p:cNvPr id="8" name="Rectángulo 7">
            <a:extLst>
              <a:ext uri="{FF2B5EF4-FFF2-40B4-BE49-F238E27FC236}">
                <a16:creationId xmlns:a16="http://schemas.microsoft.com/office/drawing/2014/main" id="{028E5C30-4E86-45B7-82B0-90F9029D3561}"/>
              </a:ext>
            </a:extLst>
          </p:cNvPr>
          <p:cNvSpPr/>
          <p:nvPr/>
        </p:nvSpPr>
        <p:spPr>
          <a:xfrm>
            <a:off x="1898941" y="2007014"/>
            <a:ext cx="1468582" cy="1421986"/>
          </a:xfrm>
          <a:prstGeom prst="rect">
            <a:avLst/>
          </a:prstGeom>
          <a:blipFill dpi="0" rotWithShape="1">
            <a:blip r:embed="rId7">
              <a:alphaModFix amt="48000"/>
            </a:blip>
            <a:srcRect/>
            <a:stretch>
              <a:fillRect/>
            </a:stretch>
          </a:blipFill>
          <a:effectLst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72726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0059">
        <p:fade/>
      </p:transition>
    </mc:Choice>
    <mc:Fallback xmlns="">
      <p:transition spd="med" advClick="0" advTm="1005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472 0.20694 L 0.3931 0.06458 L 0.3931 0.06458 " pathEditMode="relative" ptsTypes="AAA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22" presetClass="entr" presetSubtype="4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E7020ED5-1EEC-4CA5-A651-611B3AAD62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5418" y="0"/>
            <a:ext cx="12247418" cy="6858000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0ABB09C6-ACAB-464C-9C12-F7A9E6682B7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7709" y="-166256"/>
            <a:ext cx="12219709" cy="7024255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533A1EFB-25F3-44F4-AA52-7ED2E2C7B20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66255"/>
            <a:ext cx="12247418" cy="7024255"/>
          </a:xfrm>
          <a:prstGeom prst="rect">
            <a:avLst/>
          </a:prstGeom>
        </p:spPr>
      </p:pic>
      <p:sp>
        <p:nvSpPr>
          <p:cNvPr id="16" name="Rectángulo 15">
            <a:extLst>
              <a:ext uri="{FF2B5EF4-FFF2-40B4-BE49-F238E27FC236}">
                <a16:creationId xmlns:a16="http://schemas.microsoft.com/office/drawing/2014/main" id="{2A8896B7-6F4F-490C-87AD-815A818D556C}"/>
              </a:ext>
            </a:extLst>
          </p:cNvPr>
          <p:cNvSpPr/>
          <p:nvPr/>
        </p:nvSpPr>
        <p:spPr>
          <a:xfrm>
            <a:off x="-678873" y="-274264"/>
            <a:ext cx="13549745" cy="8104906"/>
          </a:xfrm>
          <a:prstGeom prst="rect">
            <a:avLst/>
          </a:prstGeom>
          <a:blipFill dpi="0" rotWithShape="1">
            <a:blip r:embed="rId5">
              <a:alphaModFix amt="35000"/>
            </a:blip>
            <a:srcRect/>
            <a:stretch>
              <a:fillRect/>
            </a:stretch>
          </a:blipFill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9" name="Elipse 18">
            <a:extLst>
              <a:ext uri="{FF2B5EF4-FFF2-40B4-BE49-F238E27FC236}">
                <a16:creationId xmlns:a16="http://schemas.microsoft.com/office/drawing/2014/main" id="{593B447D-C78E-4532-A607-A3279453F884}"/>
              </a:ext>
            </a:extLst>
          </p:cNvPr>
          <p:cNvSpPr/>
          <p:nvPr/>
        </p:nvSpPr>
        <p:spPr>
          <a:xfrm>
            <a:off x="-1349087" y="-1734014"/>
            <a:ext cx="5430982" cy="5638799"/>
          </a:xfrm>
          <a:prstGeom prst="ellipse">
            <a:avLst/>
          </a:prstGeom>
          <a:blipFill dpi="0" rotWithShape="1">
            <a:blip r:embed="rId6">
              <a:alphaModFix amt="54000"/>
            </a:blip>
            <a:srcRect/>
            <a:stretch>
              <a:fillRect/>
            </a:stretch>
          </a:blipFill>
          <a:ln>
            <a:noFill/>
          </a:ln>
          <a:effectLst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8CC6F08E-EF13-4A4C-BC98-2A378C28163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329047" y="583793"/>
            <a:ext cx="5742709" cy="6858000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F0C32BAF-D5A8-4B33-BF9A-52848955312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5896" y="1010015"/>
            <a:ext cx="5280975" cy="5847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5327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5000">
        <p:fade/>
      </p:transition>
    </mc:Choice>
    <mc:Fallback xmlns="">
      <p:transition spd="med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50" presetClass="entr" presetSubtype="0" repeatCount="indefinite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000"/>
                            </p:stCondLst>
                            <p:childTnLst>
                              <p:par>
                                <p:cTn id="18" presetID="6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20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100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6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06EF1B58-318A-4F95-9B83-7FF6404B2B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5751F163-17D8-436E-8B26-D625B5C1B257}"/>
              </a:ext>
            </a:extLst>
          </p:cNvPr>
          <p:cNvSpPr/>
          <p:nvPr/>
        </p:nvSpPr>
        <p:spPr>
          <a:xfrm>
            <a:off x="-678873" y="-789708"/>
            <a:ext cx="13549745" cy="8104906"/>
          </a:xfrm>
          <a:prstGeom prst="rect">
            <a:avLst/>
          </a:prstGeom>
          <a:blipFill dpi="0" rotWithShape="1">
            <a:blip r:embed="rId3">
              <a:alphaModFix amt="79000"/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C0D51231-7004-4C5D-BE11-2C7E317D4DF9}"/>
              </a:ext>
            </a:extLst>
          </p:cNvPr>
          <p:cNvSpPr/>
          <p:nvPr/>
        </p:nvSpPr>
        <p:spPr>
          <a:xfrm>
            <a:off x="665019" y="692727"/>
            <a:ext cx="3602181" cy="3020292"/>
          </a:xfrm>
          <a:prstGeom prst="rect">
            <a:avLst/>
          </a:prstGeom>
          <a:blipFill dpi="0" rotWithShape="1">
            <a:blip r:embed="rId4">
              <a:alphaModFix amt="25000"/>
            </a:blip>
            <a:srcRect/>
            <a:stretch>
              <a:fillRect/>
            </a:stretch>
          </a:blipFill>
          <a:ln>
            <a:noFill/>
          </a:ln>
          <a:effectLst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6" name="Elipse 5">
            <a:extLst>
              <a:ext uri="{FF2B5EF4-FFF2-40B4-BE49-F238E27FC236}">
                <a16:creationId xmlns:a16="http://schemas.microsoft.com/office/drawing/2014/main" id="{E20C407B-F90C-428D-9A57-4D18A32B5DAB}"/>
              </a:ext>
            </a:extLst>
          </p:cNvPr>
          <p:cNvSpPr/>
          <p:nvPr/>
        </p:nvSpPr>
        <p:spPr>
          <a:xfrm>
            <a:off x="1599520" y="-1839881"/>
            <a:ext cx="5430982" cy="6583679"/>
          </a:xfrm>
          <a:prstGeom prst="ellipse">
            <a:avLst/>
          </a:prstGeom>
          <a:blipFill dpi="0" rotWithShape="1">
            <a:blip r:embed="rId5">
              <a:alphaModFix amt="54000"/>
            </a:blip>
            <a:srcRect/>
            <a:stretch>
              <a:fillRect/>
            </a:stretch>
          </a:blipFill>
          <a:ln>
            <a:noFill/>
          </a:ln>
          <a:effectLst>
            <a:softEdge rad="1270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ED592DDE-10A0-43E7-AB2A-C4B6E941BD2E}"/>
              </a:ext>
            </a:extLst>
          </p:cNvPr>
          <p:cNvSpPr/>
          <p:nvPr/>
        </p:nvSpPr>
        <p:spPr>
          <a:xfrm>
            <a:off x="95621" y="2660073"/>
            <a:ext cx="12192000" cy="7010400"/>
          </a:xfrm>
          <a:prstGeom prst="rect">
            <a:avLst/>
          </a:prstGeom>
          <a:blipFill dpi="0" rotWithShape="1">
            <a:blip r:embed="rId6">
              <a:alphaModFix amt="4000"/>
            </a:blip>
            <a:srcRect/>
            <a:stretch>
              <a:fillRect/>
            </a:stretch>
          </a:blip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09728DD3-FBF8-411A-91CD-CCAB56A072D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1237608"/>
            <a:ext cx="2745922" cy="5620392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B465B1DB-7D55-414C-9680-442269F0328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2192" y="3757288"/>
            <a:ext cx="853807" cy="880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527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8816">
        <p:fade/>
      </p:transition>
    </mc:Choice>
    <mc:Fallback xmlns="">
      <p:transition spd="med" advClick="0" advTm="881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repeatCount="indefinite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6" presetClass="exit" presetSubtype="32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B4EE94E1-CDDF-4D3E-A125-B1603FFFEC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3166B8A4-0DA3-4882-A68E-1A4E2DAD8FB2}"/>
              </a:ext>
            </a:extLst>
          </p:cNvPr>
          <p:cNvSpPr/>
          <p:nvPr/>
        </p:nvSpPr>
        <p:spPr>
          <a:xfrm>
            <a:off x="-88139" y="-305982"/>
            <a:ext cx="12192000" cy="6858000"/>
          </a:xfrm>
          <a:prstGeom prst="rect">
            <a:avLst/>
          </a:prstGeom>
          <a:blipFill dpi="0" rotWithShape="1">
            <a:blip r:embed="rId3">
              <a:alphaModFix amt="8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E59225B2-25D1-4216-918A-0D673CE98F3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9722" y="2544203"/>
            <a:ext cx="4876800" cy="4876800"/>
          </a:xfrm>
          <a:prstGeom prst="rect">
            <a:avLst/>
          </a:prstGeom>
        </p:spPr>
      </p:pic>
      <p:pic>
        <p:nvPicPr>
          <p:cNvPr id="17" name="Imagen 16">
            <a:extLst>
              <a:ext uri="{FF2B5EF4-FFF2-40B4-BE49-F238E27FC236}">
                <a16:creationId xmlns:a16="http://schemas.microsoft.com/office/drawing/2014/main" id="{93477431-DCD1-4266-8954-9F1E3D0E069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15" y="1981201"/>
            <a:ext cx="5428089" cy="4876800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715DA20D-FDBC-4856-BF3A-F86DBE0E3C9B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968"/>
          <a:stretch/>
        </p:blipFill>
        <p:spPr>
          <a:xfrm>
            <a:off x="0" y="-340765"/>
            <a:ext cx="12192000" cy="7180410"/>
          </a:xfrm>
          <a:prstGeom prst="rect">
            <a:avLst/>
          </a:prstGeom>
        </p:spPr>
      </p:pic>
      <p:sp>
        <p:nvSpPr>
          <p:cNvPr id="11" name="Rectángulo 10">
            <a:extLst>
              <a:ext uri="{FF2B5EF4-FFF2-40B4-BE49-F238E27FC236}">
                <a16:creationId xmlns:a16="http://schemas.microsoft.com/office/drawing/2014/main" id="{2B881D70-CADB-46EE-8078-F4AF124DB779}"/>
              </a:ext>
            </a:extLst>
          </p:cNvPr>
          <p:cNvSpPr/>
          <p:nvPr/>
        </p:nvSpPr>
        <p:spPr>
          <a:xfrm>
            <a:off x="0" y="792480"/>
            <a:ext cx="12149834" cy="6034212"/>
          </a:xfrm>
          <a:prstGeom prst="rect">
            <a:avLst/>
          </a:prstGeom>
          <a:blipFill>
            <a:blip r:embed="rId7">
              <a:alphaModFix amt="32000"/>
            </a:blip>
            <a:stretch>
              <a:fillRect/>
            </a:stretch>
          </a:blip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B7833F9E-4694-4D25-9969-14D6BBC52E6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424" y="1949960"/>
            <a:ext cx="2949261" cy="4876731"/>
          </a:xfrm>
          <a:prstGeom prst="rect">
            <a:avLst/>
          </a:prstGeom>
        </p:spPr>
      </p:pic>
      <p:sp>
        <p:nvSpPr>
          <p:cNvPr id="10" name="Rectángulo 9">
            <a:extLst>
              <a:ext uri="{FF2B5EF4-FFF2-40B4-BE49-F238E27FC236}">
                <a16:creationId xmlns:a16="http://schemas.microsoft.com/office/drawing/2014/main" id="{516B8759-4707-4F8F-9EAE-FD63540E31E0}"/>
              </a:ext>
            </a:extLst>
          </p:cNvPr>
          <p:cNvSpPr/>
          <p:nvPr/>
        </p:nvSpPr>
        <p:spPr>
          <a:xfrm>
            <a:off x="6305680" y="-322410"/>
            <a:ext cx="1468582" cy="1421986"/>
          </a:xfrm>
          <a:prstGeom prst="rect">
            <a:avLst/>
          </a:prstGeom>
          <a:blipFill dpi="0" rotWithShape="1">
            <a:blip r:embed="rId9">
              <a:alphaModFix amt="48000"/>
            </a:blip>
            <a:srcRect/>
            <a:stretch>
              <a:fillRect/>
            </a:stretch>
          </a:blipFill>
          <a:effectLst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E45E8103-1542-4194-9E40-B22792968C70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4429" y="443217"/>
            <a:ext cx="853807" cy="880268"/>
          </a:xfrm>
          <a:prstGeom prst="rect">
            <a:avLst/>
          </a:prstGeom>
        </p:spPr>
      </p:pic>
      <p:sp>
        <p:nvSpPr>
          <p:cNvPr id="12" name="Rectángulo 11">
            <a:extLst>
              <a:ext uri="{FF2B5EF4-FFF2-40B4-BE49-F238E27FC236}">
                <a16:creationId xmlns:a16="http://schemas.microsoft.com/office/drawing/2014/main" id="{A3316028-2840-4DC6-AD5C-510A837D9687}"/>
              </a:ext>
            </a:extLst>
          </p:cNvPr>
          <p:cNvSpPr/>
          <p:nvPr/>
        </p:nvSpPr>
        <p:spPr>
          <a:xfrm>
            <a:off x="6382813" y="-467187"/>
            <a:ext cx="1468582" cy="1421986"/>
          </a:xfrm>
          <a:prstGeom prst="rect">
            <a:avLst/>
          </a:prstGeom>
          <a:blipFill dpi="0" rotWithShape="1">
            <a:blip r:embed="rId9"/>
            <a:srcRect/>
            <a:stretch>
              <a:fillRect/>
            </a:stretch>
          </a:blipFill>
          <a:effectLst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259872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5000">
        <p:fade/>
      </p:transition>
    </mc:Choice>
    <mc:Fallback xmlns="">
      <p:transition spd="med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99477175-BD78-4448-9D50-4C55FABD00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5766473" cy="6858000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CE1860F3-D1F9-458E-8600-49D318DA703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17768" y="3900055"/>
            <a:ext cx="1448704" cy="878118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C5DA7E0A-E886-4AF3-AC0C-3EB3A76EF9D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2" y="0"/>
            <a:ext cx="3521595" cy="4339114"/>
          </a:xfrm>
          <a:prstGeom prst="rect">
            <a:avLst/>
          </a:prstGeom>
        </p:spPr>
      </p:pic>
      <p:sp>
        <p:nvSpPr>
          <p:cNvPr id="8" name="Rectángulo 7">
            <a:extLst>
              <a:ext uri="{FF2B5EF4-FFF2-40B4-BE49-F238E27FC236}">
                <a16:creationId xmlns:a16="http://schemas.microsoft.com/office/drawing/2014/main" id="{971521F6-9F90-4A68-BA7F-0F7243CBA346}"/>
              </a:ext>
            </a:extLst>
          </p:cNvPr>
          <p:cNvSpPr/>
          <p:nvPr/>
        </p:nvSpPr>
        <p:spPr>
          <a:xfrm>
            <a:off x="-55418" y="4182533"/>
            <a:ext cx="12192000" cy="2688166"/>
          </a:xfrm>
          <a:prstGeom prst="rect">
            <a:avLst/>
          </a:prstGeom>
          <a:blipFill>
            <a:blip r:embed="rId5">
              <a:alphaModFix amt="32000"/>
            </a:blip>
            <a:stretch>
              <a:fillRect/>
            </a:stretch>
          </a:blip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6D99FE39-3091-40F9-AC53-6AE4ECF0F31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1" y="0"/>
            <a:ext cx="12192000" cy="6858000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43D9E391-B3A8-41E8-B0DE-41231CEDCEC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12755" y="3429000"/>
            <a:ext cx="1581728" cy="3429000"/>
          </a:xfrm>
          <a:prstGeom prst="rect">
            <a:avLst/>
          </a:prstGeom>
        </p:spPr>
      </p:pic>
      <p:sp>
        <p:nvSpPr>
          <p:cNvPr id="10" name="Rectángulo 9">
            <a:extLst>
              <a:ext uri="{FF2B5EF4-FFF2-40B4-BE49-F238E27FC236}">
                <a16:creationId xmlns:a16="http://schemas.microsoft.com/office/drawing/2014/main" id="{3E201F20-E5D5-4638-87FB-322E8899B5A5}"/>
              </a:ext>
            </a:extLst>
          </p:cNvPr>
          <p:cNvSpPr/>
          <p:nvPr/>
        </p:nvSpPr>
        <p:spPr>
          <a:xfrm>
            <a:off x="6433417" y="294370"/>
            <a:ext cx="2846758" cy="1471666"/>
          </a:xfrm>
          <a:prstGeom prst="rect">
            <a:avLst/>
          </a:prstGeom>
          <a:blipFill dpi="0" rotWithShape="1">
            <a:blip r:embed="rId8">
              <a:alphaModFix amt="36000"/>
            </a:blip>
            <a:srcRect/>
            <a:stretch>
              <a:fillRect/>
            </a:stretch>
          </a:blipFill>
          <a:ln>
            <a:noFill/>
          </a:ln>
          <a:effectLst>
            <a:softEdge rad="1270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11" name="Imagen 10">
            <a:extLst>
              <a:ext uri="{FF2B5EF4-FFF2-40B4-BE49-F238E27FC236}">
                <a16:creationId xmlns:a16="http://schemas.microsoft.com/office/drawing/2014/main" id="{36ACAF9C-FE04-4B5E-BCE2-A4E7E50CE50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638282" y="1979555"/>
            <a:ext cx="2311158" cy="49617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9329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35000">
        <p:fade/>
      </p:transition>
    </mc:Choice>
    <mc:Fallback xmlns="">
      <p:transition spd="med" advClick="0" advTm="3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6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33033" decel="6696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177 -0.07685 L -2.13177 -0.01574 L -2.13177 -0.01528 " pathEditMode="relative" rAng="0" ptsTypes="AAA">
                                      <p:cBhvr>
                                        <p:cTn id="8" dur="3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5000" y="3079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10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0"/>
                            </p:stCondLst>
                            <p:childTnLst>
                              <p:par>
                                <p:cTn id="25" presetID="53" presetClass="entr" presetSubtype="16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4000"/>
                            </p:stCondLst>
                            <p:childTnLst>
                              <p:par>
                                <p:cTn id="31" presetID="10" presetClass="exit" presetSubtype="0" fill="hold" grpId="2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0" grpId="2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A171D590-217B-4A32-A8BB-8167330A1C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MX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04809C01-DFC5-4D4B-8B45-BF6F7081DBE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MX" altLang="es-MX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3"/>
            <a:extLst>
              <a:ext uri="{FF2B5EF4-FFF2-40B4-BE49-F238E27FC236}">
                <a16:creationId xmlns:a16="http://schemas.microsoft.com/office/drawing/2014/main" id="{1F55CC29-A3A3-4AB1-9390-FCF767A62F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66AA9519-85A2-4FD6-94E9-FC1DDE98E60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MX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MX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MX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MX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MX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MX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3"/>
              </a:rPr>
              <a:t>Aquí</a:t>
            </a:r>
            <a:endParaRPr lang="es-ES" altLang="es-MX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429BF5FA-3EB9-45CC-9E30-44DCAD70DE4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MX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MX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MX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5"/>
            <a:extLst>
              <a:ext uri="{FF2B5EF4-FFF2-40B4-BE49-F238E27FC236}">
                <a16:creationId xmlns:a16="http://schemas.microsoft.com/office/drawing/2014/main" id="{1BBB621A-B2AD-44FA-BC55-5ED4593764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2B67884D-5BDD-4136-9D73-710D6515DF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8"/>
            <a:extLst>
              <a:ext uri="{FF2B5EF4-FFF2-40B4-BE49-F238E27FC236}">
                <a16:creationId xmlns:a16="http://schemas.microsoft.com/office/drawing/2014/main" id="{EBBA3C11-F456-45C6-A48F-6266AF799D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10"/>
            <a:extLst>
              <a:ext uri="{FF2B5EF4-FFF2-40B4-BE49-F238E27FC236}">
                <a16:creationId xmlns:a16="http://schemas.microsoft.com/office/drawing/2014/main" id="{A48AFAEF-FB43-4308-BA76-C2F51B517A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2"/>
            <a:extLst>
              <a:ext uri="{FF2B5EF4-FFF2-40B4-BE49-F238E27FC236}">
                <a16:creationId xmlns:a16="http://schemas.microsoft.com/office/drawing/2014/main" id="{1B7F5A90-0B44-4C6F-9000-078474B080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4"/>
            <a:extLst>
              <a:ext uri="{FF2B5EF4-FFF2-40B4-BE49-F238E27FC236}">
                <a16:creationId xmlns:a16="http://schemas.microsoft.com/office/drawing/2014/main" id="{55A7F493-06E1-448B-AA32-188FAE7798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13958388"/>
      </p:ext>
    </p:extLst>
  </p:cSld>
  <p:clrMapOvr>
    <a:masterClrMapping/>
  </p:clrMapOvr>
  <p:transition spd="slow">
    <p:fade thruBlk="1"/>
    <p:sndAc>
      <p:stSnd>
        <p:snd r:embed="rId2" name="drumroll.wav"/>
      </p:stSnd>
    </p:sndAc>
  </p:transition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42</Words>
  <Application>Microsoft Office PowerPoint</Application>
  <PresentationFormat>Panorámica</PresentationFormat>
  <Paragraphs>7</Paragraphs>
  <Slides>16</Slides>
  <Notes>0</Notes>
  <HiddenSlides>0</HiddenSlides>
  <MMClips>3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16</vt:i4>
      </vt:variant>
    </vt:vector>
  </HeadingPairs>
  <TitlesOfParts>
    <vt:vector size="22" baseType="lpstr">
      <vt:lpstr>Arial</vt:lpstr>
      <vt:lpstr>Calibri</vt:lpstr>
      <vt:lpstr>Calibri Light</vt:lpstr>
      <vt:lpstr>Kristen ITC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/>
  <cp:lastModifiedBy/>
  <cp:revision>1</cp:revision>
  <dcterms:created xsi:type="dcterms:W3CDTF">2024-01-25T01:39:22Z</dcterms:created>
  <dcterms:modified xsi:type="dcterms:W3CDTF">2024-03-06T01:55:20Z</dcterms:modified>
</cp:coreProperties>
</file>