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9" r:id="rId5"/>
    <p:sldId id="268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73" r:id="rId15"/>
    <p:sldId id="272" r:id="rId16"/>
    <p:sldId id="271" r:id="rId17"/>
    <p:sldId id="258" r:id="rId18"/>
    <p:sldId id="270" r:id="rId19"/>
    <p:sldId id="257" r:id="rId20"/>
    <p:sldId id="276" r:id="rId21"/>
    <p:sldId id="275" r:id="rId22"/>
    <p:sldId id="279" r:id="rId23"/>
    <p:sldId id="278" r:id="rId24"/>
    <p:sldId id="277" r:id="rId25"/>
    <p:sldId id="280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A69B3E-5AEC-496F-8A46-3BDA7B7EB8C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ADB21-C39C-42B4-9671-D5B67F4052B4}" type="datetimeFigureOut">
              <a:rPr lang="es-ES" smtClean="0"/>
              <a:pPr/>
              <a:t>27/10/2012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CE4C8-8C77-4C28-96F9-AE81569B8C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664614-3CF6-4818-84A3-44DD79CD3F8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hyperlink" Target="http://fotki.yandex.ru/users/eleni-mironya/view/547086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algo bueno\flame_20111226_14230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letra 2\m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996952"/>
            <a:ext cx="1209675" cy="1019175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2996952"/>
            <a:ext cx="838200" cy="100965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letra 2\n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996952"/>
            <a:ext cx="847725" cy="10287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996952"/>
            <a:ext cx="771525" cy="1019175"/>
          </a:xfrm>
          <a:prstGeom prst="rect">
            <a:avLst/>
          </a:prstGeom>
          <a:noFill/>
        </p:spPr>
      </p:pic>
      <p:pic>
        <p:nvPicPr>
          <p:cNvPr id="9" name="Picture 4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2996952"/>
            <a:ext cx="838200" cy="100965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letra 2\t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2996952"/>
            <a:ext cx="762000" cy="1019175"/>
          </a:xfrm>
          <a:prstGeom prst="rect">
            <a:avLst/>
          </a:prstGeom>
          <a:noFill/>
        </p:spPr>
      </p:pic>
      <p:pic>
        <p:nvPicPr>
          <p:cNvPr id="11" name="Picture 6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2996952"/>
            <a:ext cx="771525" cy="1019175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letra 2\r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80312" y="2996952"/>
            <a:ext cx="876300" cy="1028700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5219700" cy="638175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293096"/>
            <a:ext cx="847725" cy="942975"/>
          </a:xfrm>
          <a:prstGeom prst="rect">
            <a:avLst/>
          </a:prstGeom>
          <a:noFill/>
        </p:spPr>
      </p:pic>
      <p:pic>
        <p:nvPicPr>
          <p:cNvPr id="1037" name="Picture 13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627784" y="5301208"/>
            <a:ext cx="3888432" cy="1070223"/>
          </a:xfrm>
          <a:prstGeom prst="rect">
            <a:avLst/>
          </a:prstGeom>
          <a:noFill/>
        </p:spPr>
      </p:pic>
      <p:pic>
        <p:nvPicPr>
          <p:cNvPr id="1039" name="Picture 15" descr="www.leperledelcuore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24128" y="0"/>
            <a:ext cx="2257425" cy="638175"/>
          </a:xfrm>
          <a:prstGeom prst="rect">
            <a:avLst/>
          </a:prstGeom>
          <a:noFill/>
        </p:spPr>
      </p:pic>
      <p:pic>
        <p:nvPicPr>
          <p:cNvPr id="1041" name="Picture 17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87624" y="404664"/>
            <a:ext cx="2304256" cy="782191"/>
          </a:xfrm>
          <a:prstGeom prst="rect">
            <a:avLst/>
          </a:prstGeom>
          <a:noFill/>
        </p:spPr>
      </p:pic>
      <p:pic>
        <p:nvPicPr>
          <p:cNvPr id="24580" name="Picture 4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63688" y="4077072"/>
            <a:ext cx="55911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009) hall &amp; oates - maneater [december 1982]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14-4-2012\NARANJA\0cb1fce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14-4-2012\NARANJA\ad8b04e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14-4-2012\NARANJA\beeb355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14-4-2012\NARANJA\e8ead0a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14-4-2012\NARANJA\nimation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MUJERES GIFS\1215384513_7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MUJERES GIFS\1215122852_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She'll only come out at night,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 The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lean and hungry type,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 Nothing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is new, I've seen her here before,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 Watching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and waiting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,Ooh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, she's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setting'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with you but her eyes are on the door. 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algo bueno\Nueva carpeta\etoiles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9218" name="Picture 2" descr="C:\Users\Usuario\Downloads\14-4-2012\Latas, tazas, bolsos, botellas, marcos gif y otros\0_750fa_13db760f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713488"/>
          </a:xfrm>
          <a:prstGeom prst="rect">
            <a:avLst/>
          </a:prstGeom>
          <a:noFill/>
        </p:spPr>
      </p:pic>
      <p:pic>
        <p:nvPicPr>
          <p:cNvPr id="9220" name="Picture 4" descr="C:\Users\Usuario\Downloads\14-4-2012\PNG HOMBRES\9fab68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692696"/>
            <a:ext cx="3096344" cy="1058613"/>
          </a:xfrm>
          <a:prstGeom prst="rect">
            <a:avLst/>
          </a:prstGeom>
          <a:noFill/>
        </p:spPr>
      </p:pic>
      <p:pic>
        <p:nvPicPr>
          <p:cNvPr id="7" name="Picture 2" descr="http://myanda.weboldala.net/csajok_1/csajszi_21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625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So many have paid to see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What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you think you're gettin' for free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,The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woman is wild, a she-cat tamed by the purr of a Jaguar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, Money's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the matter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, If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you're in it for love, you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aim's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gonna get too far 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algo bueno\Nueva carpeta\6xud6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132856"/>
            <a:ext cx="2467992" cy="2375471"/>
          </a:xfrm>
          <a:prstGeom prst="rect">
            <a:avLst/>
          </a:prstGeom>
          <a:noFill/>
        </p:spPr>
      </p:pic>
      <p:pic>
        <p:nvPicPr>
          <p:cNvPr id="10243" name="Picture 3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60648"/>
            <a:ext cx="1790328" cy="2396231"/>
          </a:xfrm>
          <a:prstGeom prst="rect">
            <a:avLst/>
          </a:prstGeom>
          <a:noFill/>
        </p:spPr>
      </p:pic>
      <p:pic>
        <p:nvPicPr>
          <p:cNvPr id="10244" name="Picture 4" descr="C:\Users\Usuario\Downloads\14-4-2012\PNG HOMBRES\8a1ad98e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0"/>
            <a:ext cx="1540768" cy="1925793"/>
          </a:xfrm>
          <a:prstGeom prst="rect">
            <a:avLst/>
          </a:prstGeom>
          <a:noFill/>
        </p:spPr>
      </p:pic>
      <p:pic>
        <p:nvPicPr>
          <p:cNvPr id="10245" name="Picture 5" descr="C:\Users\Usuario\Downloads\14-4-2012\PNG HOMBRES\be7d25d0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476672"/>
            <a:ext cx="1800200" cy="2325479"/>
          </a:xfrm>
          <a:prstGeom prst="rect">
            <a:avLst/>
          </a:prstGeom>
          <a:noFill/>
        </p:spPr>
      </p:pic>
      <p:pic>
        <p:nvPicPr>
          <p:cNvPr id="10246" name="Picture 6" descr="C:\Users\Usuario\Downloads\14-4-2012\PNG HOMBRES\mod_article17040290_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2924944"/>
            <a:ext cx="2104256" cy="2104256"/>
          </a:xfrm>
          <a:prstGeom prst="rect">
            <a:avLst/>
          </a:prstGeom>
          <a:noFill/>
        </p:spPr>
      </p:pic>
      <p:pic>
        <p:nvPicPr>
          <p:cNvPr id="10247" name="Picture 7" descr="C:\Users\Usuario\Downloads\14-4-2012\PNG HOMBRES\ooodv83b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2852936"/>
            <a:ext cx="1339230" cy="178198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229200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(Oh-oh, aquí viene) Cuidado chico que te come</a:t>
            </a:r>
            <a:br>
              <a:rPr lang="es-ES" sz="20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(Oh-oh, aquí viene ella) Ella es una devoradora de hombres </a:t>
            </a:r>
            <a:br>
              <a:rPr lang="es-ES" sz="20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(Oh-oh, aquí viene) Cuidado chico que te come </a:t>
            </a:r>
            <a:br>
              <a:rPr lang="es-ES" sz="20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(Oh-oh, aquí viene ella) Ella es una devoradora de hombres </a:t>
            </a:r>
          </a:p>
        </p:txBody>
      </p:sp>
    </p:spTree>
  </p:cSld>
  <p:clrMapOvr>
    <a:masterClrMapping/>
  </p:clrMapOvr>
  <p:transition advTm="2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algo bueno\Nueva carpeta\fej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myanda.weboldala.net/csajok_1/csajszi_2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0"/>
            <a:ext cx="47625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771800" y="5226784"/>
            <a:ext cx="6372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I wouldn't if I were you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, I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know what she can do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She's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deadly man, she could really rip your world apart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, Mind 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over matter </a:t>
            </a:r>
            <a:r>
              <a:rPr lang="en-US" sz="2000" dirty="0" smtClean="0">
                <a:solidFill>
                  <a:schemeClr val="bg1"/>
                </a:solidFill>
                <a:latin typeface="Arial Black" pitchFamily="34" charset="0"/>
              </a:rPr>
              <a:t>,Ooh</a:t>
            </a:r>
            <a:r>
              <a:rPr lang="en-US" sz="2000" dirty="0">
                <a:solidFill>
                  <a:schemeClr val="bg1"/>
                </a:solidFill>
                <a:latin typeface="Arial Black" pitchFamily="34" charset="0"/>
              </a:rPr>
              <a:t>, the beauty is there but a beast is in the heart 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1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algo bueno\Nueva carpeta\1210760635_88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wnloads\14-4-2012\PNG HOMBRES\27264587h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0"/>
            <a:ext cx="3275856" cy="6858000"/>
          </a:xfrm>
          <a:prstGeom prst="rect">
            <a:avLst/>
          </a:prstGeom>
          <a:noFill/>
        </p:spPr>
      </p:pic>
      <p:pic>
        <p:nvPicPr>
          <p:cNvPr id="12293" name="Picture 5" descr="??????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0"/>
            <a:ext cx="47625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(Oh-oh, aquí viene) Cuidado chico que te come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 (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Oh-oh, aquí viene ella) Ella es un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devoradora 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de hombres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 (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Oh-oh, aquí viene) Cuidado con chico  ella que te come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 (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Oh-oh, aquí viene ella) Ella es un devoradora de hombres </a:t>
            </a:r>
          </a:p>
        </p:txBody>
      </p:sp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algo bueno\Nueva carpeta\1248850794_3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1" name="Picture 3" descr="C:\Users\Usuario\Downloads\CORAZONES GUAPOS GRANDES\judina00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0"/>
            <a:ext cx="7632848" cy="6858000"/>
          </a:xfrm>
          <a:prstGeom prst="rect">
            <a:avLst/>
          </a:prstGeom>
          <a:noFill/>
        </p:spPr>
      </p:pic>
      <p:pic>
        <p:nvPicPr>
          <p:cNvPr id="12290" name="Picture 2" descr="http://myanda.weboldala.net/csajok_1/csajszi_2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0"/>
            <a:ext cx="4762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COSAS RARAS\7889007897899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algo bueno\Nueva carpeta\1248850794_3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7" name="Picture 1" descr="C:\Users\Usuario\Downloads\14-4-2012\SE MUEVE EL AGUA Y GENTE LLORANDO\118980383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82089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COSAS RARAS\63104045435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76056" cy="6858000"/>
          </a:xfrm>
          <a:prstGeom prst="rect">
            <a:avLst/>
          </a:prstGeom>
          <a:noFill/>
        </p:spPr>
      </p:pic>
      <p:pic>
        <p:nvPicPr>
          <p:cNvPr id="13314" name="Picture 2" descr="C:\Users\Usuario\Downloads\COSAS RARAS\80375997689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5" y="0"/>
            <a:ext cx="406794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algo bueno\Nueva carpeta\1248850794_3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1" name="Picture 1" descr="C:\Users\Usuario\Downloads\14-4-2012\SE MUEVE EL AGUA Y GENTE LLORANDO\h1j55esj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8208912" cy="6858000"/>
          </a:xfrm>
          <a:prstGeom prst="rect">
            <a:avLst/>
          </a:prstGeom>
          <a:noFill/>
        </p:spPr>
      </p:pic>
      <p:pic>
        <p:nvPicPr>
          <p:cNvPr id="5" name="Picture 2" descr="http://myanda.weboldala.net/csajok_1/csajszi_2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0"/>
            <a:ext cx="4762500" cy="6858000"/>
          </a:xfrm>
          <a:prstGeom prst="rect">
            <a:avLst/>
          </a:prstGeom>
          <a:noFill/>
        </p:spPr>
      </p:pic>
      <p:pic>
        <p:nvPicPr>
          <p:cNvPr id="6" name="Picture 3" descr="C:\Users\Usuario\Downloads\14-4-2012\PNG HOMBRES\27264587h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0"/>
            <a:ext cx="327585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COSAS RARAS\23880445645654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14338" name="Picture 2" descr="C:\Users\Usuario\Downloads\COSAS RARAS\749925870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9947" y="0"/>
            <a:ext cx="452405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14-4-2012\1336401280_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5892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(Oh-oh, aquí viene) Aquí viene, cuidado chico  ella te </a:t>
            </a:r>
            <a:r>
              <a:rPr lang="es-ES" dirty="0" smtClean="0">
                <a:latin typeface="Arial Black" pitchFamily="34" charset="0"/>
              </a:rPr>
              <a:t>come (oh </a:t>
            </a:r>
            <a:r>
              <a:rPr lang="es-ES" dirty="0" err="1">
                <a:latin typeface="Arial Black" pitchFamily="34" charset="0"/>
              </a:rPr>
              <a:t>oh</a:t>
            </a:r>
            <a:r>
              <a:rPr lang="es-ES" dirty="0">
                <a:latin typeface="Arial Black" pitchFamily="34" charset="0"/>
              </a:rPr>
              <a:t>, aquí viene. Es un devoradora de hombres </a:t>
            </a:r>
            <a:r>
              <a:rPr lang="es-ES" dirty="0" smtClean="0">
                <a:latin typeface="Arial Black" pitchFamily="34" charset="0"/>
              </a:rPr>
              <a:t>, (</a:t>
            </a:r>
            <a:r>
              <a:rPr lang="es-ES" dirty="0">
                <a:latin typeface="Arial Black" pitchFamily="34" charset="0"/>
              </a:rPr>
              <a:t>Oh-oh, aquí viene. Ella es un devoradora de hombres) Ooh, ella te </a:t>
            </a:r>
            <a:r>
              <a:rPr lang="es-ES" dirty="0" smtClean="0">
                <a:latin typeface="Arial Black" pitchFamily="34" charset="0"/>
              </a:rPr>
              <a:t>come, (Oh-oh</a:t>
            </a:r>
            <a:r>
              <a:rPr lang="es-ES" dirty="0">
                <a:latin typeface="Arial Black" pitchFamily="34" charset="0"/>
              </a:rPr>
              <a:t>, aquí viene) Aquí viene, ella es un devoradora de hombres </a:t>
            </a:r>
          </a:p>
        </p:txBody>
      </p:sp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MUJERES GIFS\119352258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(Oh-oh, here she comes) Here she comes, Watch out boy she'll chew you up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,(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Whoa-oh, here she comes. Watch out) She's a maneater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, (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Oh-oh, here she comes. She's a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man eater) 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Ooh, she'll chew you up </a:t>
            </a: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, (</a:t>
            </a:r>
            <a:r>
              <a:rPr lang="en-US" dirty="0">
                <a:solidFill>
                  <a:srgbClr val="C00000"/>
                </a:solidFill>
                <a:latin typeface="Arial Black" pitchFamily="34" charset="0"/>
              </a:rPr>
              <a:t>Oh-oh, here she comes) Here she comes, she's a maneater </a:t>
            </a:r>
            <a:endParaRPr lang="es-ES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14-4-2012\image-55B6_50071AA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(Oh-oh, aquí viene) Oh, ten cuidado, ten cuidado, ten cuidado, ten cuidado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 (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Oh-oh, aquí viene) Sí, sí, ella es un devoradora de hombres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(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Oh-oh, aquí viene. </a:t>
            </a:r>
          </a:p>
        </p:txBody>
      </p:sp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419</Words>
  <Application>Microsoft Office PowerPoint</Application>
  <PresentationFormat>Presentación en pantalla (4:3)</PresentationFormat>
  <Paragraphs>36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2012-10-27T18:21:13Z</dcterms:created>
  <dcterms:modified xsi:type="dcterms:W3CDTF">2012-10-27T22:36:35Z</dcterms:modified>
</cp:coreProperties>
</file>