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89" r:id="rId5"/>
    <p:sldId id="275" r:id="rId6"/>
    <p:sldId id="290" r:id="rId7"/>
    <p:sldId id="274" r:id="rId8"/>
    <p:sldId id="291" r:id="rId9"/>
    <p:sldId id="273" r:id="rId10"/>
    <p:sldId id="292" r:id="rId11"/>
    <p:sldId id="272" r:id="rId12"/>
    <p:sldId id="293" r:id="rId13"/>
    <p:sldId id="277" r:id="rId14"/>
    <p:sldId id="294" r:id="rId15"/>
    <p:sldId id="276" r:id="rId16"/>
    <p:sldId id="295" r:id="rId17"/>
    <p:sldId id="271" r:id="rId18"/>
    <p:sldId id="296" r:id="rId19"/>
    <p:sldId id="270" r:id="rId20"/>
    <p:sldId id="297" r:id="rId21"/>
    <p:sldId id="269" r:id="rId22"/>
    <p:sldId id="298" r:id="rId23"/>
    <p:sldId id="268" r:id="rId24"/>
    <p:sldId id="299" r:id="rId25"/>
    <p:sldId id="267" r:id="rId26"/>
    <p:sldId id="300" r:id="rId27"/>
    <p:sldId id="288" r:id="rId28"/>
    <p:sldId id="301" r:id="rId29"/>
    <p:sldId id="287" r:id="rId30"/>
    <p:sldId id="302" r:id="rId31"/>
    <p:sldId id="286" r:id="rId32"/>
    <p:sldId id="303" r:id="rId33"/>
    <p:sldId id="285" r:id="rId34"/>
    <p:sldId id="304" r:id="rId35"/>
    <p:sldId id="284" r:id="rId36"/>
    <p:sldId id="305" r:id="rId37"/>
    <p:sldId id="283" r:id="rId38"/>
    <p:sldId id="306" r:id="rId39"/>
    <p:sldId id="308" r:id="rId40"/>
    <p:sldId id="280" r:id="rId41"/>
    <p:sldId id="309" r:id="rId42"/>
    <p:sldId id="279" r:id="rId43"/>
    <p:sldId id="278" r:id="rId44"/>
    <p:sldId id="266" r:id="rId45"/>
    <p:sldId id="264" r:id="rId46"/>
    <p:sldId id="265" r:id="rId47"/>
    <p:sldId id="310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fC/UbmkWx2cGlNazHJAzQ==" hashData="zb3MxSzPPAb7QCOQEMgPInV804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2FDF8D-9B42-4169-BB8D-A019A7B8E6E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FBCBC-500F-45E1-9306-DC3CE95195C0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1BCF3-66B4-4929-B6A8-F98F11C6CE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8DD032-CC2C-4A62-93B7-15438F906A5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PNG\02_masolat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2132856"/>
            <a:ext cx="4029075" cy="998215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1556792"/>
            <a:ext cx="1304925" cy="638175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3501008"/>
            <a:ext cx="3638550" cy="998215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2996952"/>
            <a:ext cx="2657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  <p:sndAc>
      <p:stSnd>
        <p:snd r:embed="rId2" name="009) hall &amp; oates - maneater [december 1982]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MUÑECAS\JPEG\2ec054f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f5fe84c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MUÑECAS\JPEG\3c7361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ccf277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MUÑECAS\JPEG\2ufbwq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d120f9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MUÑECAS\JPEG\7dc055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cdb3aa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MUÑECAS\JPEG\8de9cb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gm0iu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MUÑECAS\JPEG\12ed87e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c218f7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MUÑECAS\JPEG\25becd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e1092d2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1ad7c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ccf4f0a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26da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3a2eb2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3f8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6a1ce19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54b04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f0d78d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28565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0e9ebb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4950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2f145de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b7637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4baed8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312c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6b6a43f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c09eb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53y836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f90b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75e6fd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a3595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87c320b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421c20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e84cf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bakoncert_120_26_hgj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4eb9d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24273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f0f5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943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ca4fd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6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60</Words>
  <Application>Microsoft Office PowerPoint</Application>
  <PresentationFormat>Presentación en pantalla (4:3)</PresentationFormat>
  <Paragraphs>28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2012-12-11T17:53:22Z</dcterms:created>
  <dcterms:modified xsi:type="dcterms:W3CDTF">2012-12-11T19:25:19Z</dcterms:modified>
</cp:coreProperties>
</file>