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64" r:id="rId5"/>
    <p:sldId id="267" r:id="rId6"/>
    <p:sldId id="266" r:id="rId7"/>
    <p:sldId id="265" r:id="rId8"/>
    <p:sldId id="263" r:id="rId9"/>
    <p:sldId id="262" r:id="rId10"/>
    <p:sldId id="261" r:id="rId11"/>
    <p:sldId id="260" r:id="rId12"/>
    <p:sldId id="259" r:id="rId13"/>
    <p:sldId id="268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lR04i9rQ2GKzp+HhTYfeQ==" hashData="RATPOj97Ng6qmcxlPLmhA+el0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801E8-E765-4B25-9527-919EFC86EDC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7BDE5-24D5-400C-8B62-89D0C0D27382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717BC-84E8-405B-9431-1CC3B7CE2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6AFDD92-4A98-46B3-BD6E-D7EBF657D5E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131.253.14.66/proxy.ashx?h=BF52H-46GYFZD0wGjulSwu3hIMiMAB1-&amp;a=http://chezmanima.centerblog.net/rub-couleur-bleu-2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hyperlink" Target="http://131.253.14.66/proxy.ashx?h=e9ZSyRLTDA-ECvArNvPh06MJCZ4z7UkH&amp;a=http://chezmanima.centerblog.net/rub-couleur-bleu-6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131.253.14.66/proxy.ashx?h=K-dcpGkhXMzDepwvEFhTCgceGSO5aST4&amp;a=http://chezmanima.centerblog.net/rub-couleur-bleu-13.html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hyperlink" Target="http://131.253.14.66/proxy.ashx?h=K-dcpGkhXMzDepwvEFhTCgceGSO5aST4&amp;a=http://chezmanima.centerblog.net/rub-couleur-bleu-13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hyperlink" Target="http://131.253.14.66/proxy.ashx?h=UvVHkXDwK_8gQXriSCF5Vj2OO6j0IGkV&amp;a=http://chezmanima.centerblog.net/rub-couleur-bleu-36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zzCUADROS GUAPOS\8245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913521"/>
          </a:xfrm>
          <a:prstGeom prst="rect">
            <a:avLst/>
          </a:prstGeom>
          <a:noFill/>
        </p:spPr>
      </p:pic>
      <p:pic>
        <p:nvPicPr>
          <p:cNvPr id="1029" name="Picture 5" descr="C:\Users\Usuario\Downloads\TEXTURAS\TEXTURAS GRANDES\17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980727"/>
            <a:ext cx="6840760" cy="4875861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letra 3\8c3b802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204864"/>
            <a:ext cx="828675" cy="87630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letra 3\b9b7af6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2204864"/>
            <a:ext cx="695325" cy="895350"/>
          </a:xfrm>
          <a:prstGeom prst="rect">
            <a:avLst/>
          </a:prstGeom>
          <a:noFill/>
        </p:spPr>
      </p:pic>
      <p:pic>
        <p:nvPicPr>
          <p:cNvPr id="8" name="Picture 6" descr="C:\Users\Usuario\Downloads\NECESARIO PARA PPS\letra 3\8c3b802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2204864"/>
            <a:ext cx="828675" cy="876300"/>
          </a:xfrm>
          <a:prstGeom prst="rect">
            <a:avLst/>
          </a:prstGeom>
          <a:noFill/>
        </p:spPr>
      </p:pic>
      <p:pic>
        <p:nvPicPr>
          <p:cNvPr id="9" name="Picture 6" descr="C:\Users\Usuario\Downloads\NECESARIO PARA PPS\letra 3\8c3b802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2204864"/>
            <a:ext cx="828675" cy="87630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letra 3\d1508a8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2204864"/>
            <a:ext cx="676275" cy="87630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letra 3\6531dcf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3429000"/>
            <a:ext cx="638175" cy="87630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letra 3\2a7583d2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3429000"/>
            <a:ext cx="552450" cy="87630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letra 3\bf85e783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9992" y="3429000"/>
            <a:ext cx="676275" cy="885825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letra 3\62885c2c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64088" y="3429000"/>
            <a:ext cx="600075" cy="876300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15616" y="4941168"/>
            <a:ext cx="847725" cy="942975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99992" y="4941168"/>
            <a:ext cx="3629025" cy="885825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860032" y="980728"/>
            <a:ext cx="3019425" cy="504825"/>
          </a:xfrm>
          <a:prstGeom prst="rect">
            <a:avLst/>
          </a:prstGeom>
          <a:noFill/>
        </p:spPr>
      </p:pic>
      <p:pic>
        <p:nvPicPr>
          <p:cNvPr id="1041" name="Picture 17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691680" y="1052736"/>
            <a:ext cx="17907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d"/>
    <p:sndAc>
      <p:stSnd>
        <p:snd r:embed="rId2" name="161 - Los Pop Tops - Mammy Blu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piranha.tv/img/sourceImages/KW-2012-02/img132629730714470_poptopsjpg_616x6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leu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5368" y="0"/>
            <a:ext cx="5688632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LOS MISMOS, Y NIÑAS Y NIÑOS\www_tvn_hu_f2bfbdb88c662f8cd97ac8ffbc1277e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419872" cy="6858000"/>
          </a:xfrm>
          <a:prstGeom prst="rect">
            <a:avLst/>
          </a:prstGeom>
          <a:noFill/>
        </p:spPr>
      </p:pic>
      <p:pic>
        <p:nvPicPr>
          <p:cNvPr id="4100" name="Picture 4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1683061" y="1683060"/>
            <a:ext cx="6858000" cy="349188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>
                <a:solidFill>
                  <a:schemeClr val="bg1"/>
                </a:solidFill>
                <a:latin typeface="Arial Black" pitchFamily="34" charset="0"/>
              </a:rPr>
              <a:t>Oh mami, oh mami </a:t>
            </a:r>
            <a:r>
              <a:rPr lang="pl-PL" dirty="0" smtClean="0">
                <a:solidFill>
                  <a:schemeClr val="bg1"/>
                </a:solidFill>
                <a:latin typeface="Arial Black" pitchFamily="34" charset="0"/>
              </a:rPr>
              <a:t>mami </a:t>
            </a:r>
            <a:r>
              <a:rPr lang="pl-PL" dirty="0">
                <a:solidFill>
                  <a:schemeClr val="bg1"/>
                </a:solidFill>
                <a:latin typeface="Arial Black" pitchFamily="34" charset="0"/>
              </a:rPr>
              <a:t>blue, oh mami </a:t>
            </a:r>
            <a:r>
              <a:rPr lang="pl-PL" dirty="0" smtClean="0">
                <a:solidFill>
                  <a:schemeClr val="bg1"/>
                </a:solidFill>
                <a:latin typeface="Arial Black" pitchFamily="34" charset="0"/>
              </a:rPr>
              <a:t>blue,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l-PL" dirty="0" smtClean="0">
                <a:solidFill>
                  <a:schemeClr val="bg1"/>
                </a:solidFill>
                <a:latin typeface="Arial Black" pitchFamily="34" charset="0"/>
              </a:rPr>
              <a:t>Oh </a:t>
            </a:r>
            <a:r>
              <a:rPr lang="pl-PL" dirty="0">
                <a:solidFill>
                  <a:schemeClr val="bg1"/>
                </a:solidFill>
                <a:latin typeface="Arial Black" pitchFamily="34" charset="0"/>
              </a:rPr>
              <a:t>mami, oh </a:t>
            </a:r>
            <a:r>
              <a:rPr lang="pl-PL" dirty="0" smtClean="0">
                <a:solidFill>
                  <a:schemeClr val="bg1"/>
                </a:solidFill>
                <a:latin typeface="Arial Black" pitchFamily="34" charset="0"/>
              </a:rPr>
              <a:t>mami </a:t>
            </a:r>
            <a:r>
              <a:rPr lang="pl-PL" dirty="0">
                <a:solidFill>
                  <a:schemeClr val="bg1"/>
                </a:solidFill>
                <a:latin typeface="Arial Black" pitchFamily="34" charset="0"/>
              </a:rPr>
              <a:t>mami blue, oh mami blue, 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eu 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Usuario\Downloads\NIÑOS-NIÑAS\0_dd0a1_d67682df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4664"/>
            <a:ext cx="3960440" cy="645333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Oh mami, mami,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Oh mami, Oh mami, </a:t>
            </a:r>
            <a:r>
              <a:rPr lang="pl-PL" dirty="0" smtClean="0">
                <a:solidFill>
                  <a:srgbClr val="FFFF00"/>
                </a:solidFill>
                <a:latin typeface="Arial Black" pitchFamily="34" charset="0"/>
              </a:rPr>
              <a:t>Oh </a:t>
            </a:r>
            <a:r>
              <a:rPr lang="pl-PL" dirty="0">
                <a:solidFill>
                  <a:srgbClr val="FFFF00"/>
                </a:solidFill>
                <a:latin typeface="Arial Black" pitchFamily="34" charset="0"/>
              </a:rPr>
              <a:t>mami, mami blue oh mami </a:t>
            </a:r>
            <a:r>
              <a:rPr lang="pl-PL" dirty="0" smtClean="0">
                <a:solidFill>
                  <a:srgbClr val="FFFF00"/>
                </a:solidFill>
                <a:latin typeface="Arial Black" pitchFamily="34" charset="0"/>
              </a:rPr>
              <a:t>blue.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Te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llamo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mami, Oh mami, </a:t>
            </a:r>
            <a:r>
              <a:rPr lang="pl-PL" dirty="0" smtClean="0">
                <a:solidFill>
                  <a:srgbClr val="FFFF00"/>
                </a:solidFill>
                <a:latin typeface="Arial Black" pitchFamily="34" charset="0"/>
              </a:rPr>
              <a:t>Oh </a:t>
            </a:r>
            <a:r>
              <a:rPr lang="pl-PL" dirty="0">
                <a:solidFill>
                  <a:srgbClr val="FFFF00"/>
                </a:solidFill>
                <a:latin typeface="Arial Black" pitchFamily="34" charset="0"/>
              </a:rPr>
              <a:t>mami, oh mami, mami blue oh mami blue</a:t>
            </a:r>
            <a:r>
              <a:rPr lang="pl-PL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pl-PL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1031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988840"/>
            <a:ext cx="14192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FONDOS GUAPOSSSS\5a9000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uario\Downloads\PNG NUEVO\62133945_1280497145_0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400"/>
            <a:ext cx="9144000" cy="5832648"/>
          </a:xfrm>
          <a:prstGeom prst="rect">
            <a:avLst/>
          </a:prstGeom>
          <a:noFill/>
        </p:spPr>
      </p:pic>
      <p:pic>
        <p:nvPicPr>
          <p:cNvPr id="2051" name="Picture 3" descr="C:\Users\Usuario\Downloads\NIÑOS-NIÑAS\0_e8d88_8607d403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8640"/>
            <a:ext cx="2699792" cy="666936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¿Por qué tú casa tan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vacía? Oh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mami,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¿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Por qué cerrada noche y día? Oh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mami, Oh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mami, dime dónde estás?, oh mami, di, oh  mami, mami,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mami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Bleu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Después de tanto caminar, oh </a:t>
            </a:r>
            <a:r>
              <a:rPr lang="es-ES" dirty="0" smtClean="0">
                <a:latin typeface="Arial Black" pitchFamily="34" charset="0"/>
              </a:rPr>
              <a:t>mami, Aquí </a:t>
            </a:r>
            <a:r>
              <a:rPr lang="es-ES" dirty="0">
                <a:latin typeface="Arial Black" pitchFamily="34" charset="0"/>
              </a:rPr>
              <a:t>me quiero consolar, oh mami</a:t>
            </a:r>
          </a:p>
          <a:p>
            <a:pPr algn="ctr"/>
            <a:r>
              <a:rPr lang="es-ES" dirty="0">
                <a:latin typeface="Arial Black" pitchFamily="34" charset="0"/>
              </a:rPr>
              <a:t>Y ser de nuevo niño oh mami, por, </a:t>
            </a:r>
            <a:r>
              <a:rPr lang="es-ES" dirty="0" smtClean="0">
                <a:latin typeface="Arial Black" pitchFamily="34" charset="0"/>
              </a:rPr>
              <a:t>ti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NIÑOS-NIÑAS\c216cc3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>
                <a:solidFill>
                  <a:srgbClr val="FFFF00"/>
                </a:solidFill>
                <a:latin typeface="Arial Black" pitchFamily="34" charset="0"/>
              </a:rPr>
              <a:t>Oh mami, mami, mami, Oh mami, oh mami mami blue, oh mami blue</a:t>
            </a:r>
          </a:p>
          <a:p>
            <a:pPr algn="ctr"/>
            <a:r>
              <a:rPr lang="pl-PL" sz="1600" dirty="0">
                <a:solidFill>
                  <a:srgbClr val="FFFF00"/>
                </a:solidFill>
                <a:latin typeface="Arial Black" pitchFamily="34" charset="0"/>
              </a:rPr>
              <a:t>Oh mami, oh mami, oh mami mami blue, oh mami </a:t>
            </a:r>
            <a:r>
              <a:rPr lang="pl-PL" sz="1600" dirty="0" smtClean="0">
                <a:solidFill>
                  <a:srgbClr val="FFFF00"/>
                </a:solidFill>
                <a:latin typeface="Arial Black" pitchFamily="34" charset="0"/>
              </a:rPr>
              <a:t>blue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pl-PL" sz="1600" dirty="0" smtClean="0">
                <a:solidFill>
                  <a:srgbClr val="FFFF00"/>
                </a:solidFill>
                <a:latin typeface="Arial Black" pitchFamily="34" charset="0"/>
              </a:rPr>
              <a:t>Te </a:t>
            </a:r>
            <a:r>
              <a:rPr lang="pl-PL" sz="1600" dirty="0">
                <a:solidFill>
                  <a:srgbClr val="FFFF00"/>
                </a:solidFill>
                <a:latin typeface="Arial Black" pitchFamily="34" charset="0"/>
              </a:rPr>
              <a:t>llamo mami mami, Oh mami, oh mami oh mami blue, oh mami </a:t>
            </a:r>
            <a:r>
              <a:rPr lang="pl-PL" sz="1600" dirty="0" smtClean="0">
                <a:solidFill>
                  <a:srgbClr val="FFFF00"/>
                </a:solidFill>
                <a:latin typeface="Arial Black" pitchFamily="34" charset="0"/>
              </a:rPr>
              <a:t>blue,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pl-PL" sz="1600" dirty="0" smtClean="0">
                <a:solidFill>
                  <a:srgbClr val="FFFF00"/>
                </a:solidFill>
                <a:latin typeface="Arial Black" pitchFamily="34" charset="0"/>
              </a:rPr>
              <a:t>Te </a:t>
            </a:r>
            <a:r>
              <a:rPr lang="pl-PL" sz="1600" dirty="0">
                <a:solidFill>
                  <a:srgbClr val="FFFF00"/>
                </a:solidFill>
                <a:latin typeface="Arial Black" pitchFamily="34" charset="0"/>
              </a:rPr>
              <a:t>llamo mami, mami, Oh mami, oh mami oh mami blue, oh mami blue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512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89511">
            <a:off x="1331640" y="4581128"/>
            <a:ext cx="1038225" cy="381001"/>
          </a:xfrm>
          <a:prstGeom prst="rect">
            <a:avLst/>
          </a:prstGeom>
          <a:noFill/>
        </p:spPr>
      </p:pic>
      <p:pic>
        <p:nvPicPr>
          <p:cNvPr id="5125" name="Picture 5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249894">
            <a:off x="6876256" y="4509120"/>
            <a:ext cx="1038225" cy="381001"/>
          </a:xfrm>
          <a:prstGeom prst="rect">
            <a:avLst/>
          </a:prstGeom>
          <a:noFill/>
        </p:spPr>
      </p:pic>
      <p:pic>
        <p:nvPicPr>
          <p:cNvPr id="5127" name="Picture 7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652715">
            <a:off x="755576" y="764704"/>
            <a:ext cx="1038225" cy="381001"/>
          </a:xfrm>
          <a:prstGeom prst="rect">
            <a:avLst/>
          </a:prstGeom>
          <a:noFill/>
        </p:spPr>
      </p:pic>
      <p:pic>
        <p:nvPicPr>
          <p:cNvPr id="5129" name="Picture 9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22113">
            <a:off x="7771912" y="824726"/>
            <a:ext cx="10382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37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leu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Me fui muy lejos, ya lo sé, oh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mami, Me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fui creyendo poseer, oh mami</a:t>
            </a:r>
          </a:p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Una gran amor más bello que, tu,  Oh mami mami,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mami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6147" name="Picture 3" descr="C:\Users\Usuario\Downloads\PNG PAREJAS 1\párok2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0"/>
            <a:ext cx="2743200" cy="2159000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Bleu comme  ... bonne nuit  ... à demain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3" name="Picture 5" descr="C:\Users\Usuario\Downloads\PNG HOMBRES 1\2f37bc3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0"/>
            <a:ext cx="3024336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Aquel amor que no duró, oh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mami, Aquel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amor que me dejó,  oh mami</a:t>
            </a:r>
          </a:p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Vencido vengo a ti mami, oh mami,  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blue, Oh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mami, mami,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mami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MAMA\mod_article46347811_4faf96ba0b2d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>
                <a:solidFill>
                  <a:srgbClr val="FFFF00"/>
                </a:solidFill>
                <a:latin typeface="Arial Black" pitchFamily="34" charset="0"/>
              </a:rPr>
              <a:t>Oh mami, oh mami, mami blue oh mami </a:t>
            </a:r>
            <a:r>
              <a:rPr lang="pl-PL" dirty="0" smtClean="0">
                <a:solidFill>
                  <a:srgbClr val="FFFF00"/>
                </a:solidFill>
                <a:latin typeface="Arial Black" pitchFamily="34" charset="0"/>
              </a:rPr>
              <a:t>blue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</a:t>
            </a:r>
            <a:r>
              <a:rPr lang="pl-PL" dirty="0" smtClean="0">
                <a:solidFill>
                  <a:srgbClr val="FFFF00"/>
                </a:solidFill>
                <a:latin typeface="Arial Black" pitchFamily="34" charset="0"/>
              </a:rPr>
              <a:t>Oh </a:t>
            </a:r>
            <a:r>
              <a:rPr lang="pl-PL" dirty="0">
                <a:solidFill>
                  <a:srgbClr val="FFFF00"/>
                </a:solidFill>
                <a:latin typeface="Arial Black" pitchFamily="34" charset="0"/>
              </a:rPr>
              <a:t>mami, mami, oh mami, oh mami, oh mami blue oh mami </a:t>
            </a:r>
            <a:r>
              <a:rPr lang="pl-PL" dirty="0" smtClean="0">
                <a:solidFill>
                  <a:srgbClr val="FFFF00"/>
                </a:solidFill>
                <a:latin typeface="Arial Black" pitchFamily="34" charset="0"/>
              </a:rPr>
              <a:t>blue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</a:t>
            </a:r>
            <a:r>
              <a:rPr lang="pl-PL" dirty="0" smtClean="0">
                <a:solidFill>
                  <a:srgbClr val="FFFF00"/>
                </a:solidFill>
                <a:latin typeface="Arial Black" pitchFamily="34" charset="0"/>
              </a:rPr>
              <a:t>Oh </a:t>
            </a:r>
            <a:r>
              <a:rPr lang="pl-PL" dirty="0">
                <a:solidFill>
                  <a:srgbClr val="FFFF00"/>
                </a:solidFill>
                <a:latin typeface="Arial Black" pitchFamily="34" charset="0"/>
              </a:rPr>
              <a:t>mami, mami, mami, Oh mami, oh mami mami blue, oh mami </a:t>
            </a:r>
            <a:r>
              <a:rPr lang="pl-PL" dirty="0" smtClean="0">
                <a:solidFill>
                  <a:srgbClr val="FFFF00"/>
                </a:solidFill>
                <a:latin typeface="Arial Black" pitchFamily="34" charset="0"/>
              </a:rPr>
              <a:t>blue</a:t>
            </a:r>
            <a:endParaRPr lang="pl-PL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819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988840"/>
            <a:ext cx="2354655" cy="864096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MAMA\mod_article46347811_4faf96e422ad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7727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>
                <a:solidFill>
                  <a:srgbClr val="FF0000"/>
                </a:solidFill>
                <a:latin typeface="Arial Black" pitchFamily="34" charset="0"/>
              </a:rPr>
              <a:t>Oh mami, oh mami, oh mami mami blue, oh mami </a:t>
            </a:r>
            <a:r>
              <a:rPr lang="pl-PL" dirty="0" smtClean="0">
                <a:solidFill>
                  <a:srgbClr val="FF0000"/>
                </a:solidFill>
                <a:latin typeface="Arial Black" pitchFamily="34" charset="0"/>
              </a:rPr>
              <a:t>blue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, </a:t>
            </a:r>
            <a:r>
              <a:rPr lang="pl-PL" dirty="0" smtClean="0">
                <a:solidFill>
                  <a:srgbClr val="FF0000"/>
                </a:solidFill>
                <a:latin typeface="Arial Black" pitchFamily="34" charset="0"/>
              </a:rPr>
              <a:t>Te </a:t>
            </a:r>
            <a:r>
              <a:rPr lang="pl-PL" dirty="0">
                <a:solidFill>
                  <a:srgbClr val="FF0000"/>
                </a:solidFill>
                <a:latin typeface="Arial Black" pitchFamily="34" charset="0"/>
              </a:rPr>
              <a:t>llamo mami mami, Oh mami, oh mami oh mami blue, oh mami </a:t>
            </a:r>
            <a:r>
              <a:rPr lang="pl-PL" dirty="0" smtClean="0">
                <a:solidFill>
                  <a:srgbClr val="FF0000"/>
                </a:solidFill>
                <a:latin typeface="Arial Black" pitchFamily="34" charset="0"/>
              </a:rPr>
              <a:t>blue,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pl-PL" dirty="0" smtClean="0">
                <a:solidFill>
                  <a:srgbClr val="FF0000"/>
                </a:solidFill>
                <a:latin typeface="Arial Black" pitchFamily="34" charset="0"/>
              </a:rPr>
              <a:t>Te </a:t>
            </a:r>
            <a:r>
              <a:rPr lang="pl-PL" dirty="0">
                <a:solidFill>
                  <a:srgbClr val="FF0000"/>
                </a:solidFill>
                <a:latin typeface="Arial Black" pitchFamily="34" charset="0"/>
              </a:rPr>
              <a:t>llamo mami, mami, Oh mami, oh mami oh mami blue, oh mami blue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5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423</Words>
  <Application>Microsoft Office PowerPoint</Application>
  <PresentationFormat>Presentación en pantalla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2013-01-06T17:13:58Z</dcterms:created>
  <dcterms:modified xsi:type="dcterms:W3CDTF">2013-01-06T20:23:59Z</dcterms:modified>
</cp:coreProperties>
</file>