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7" r:id="rId3"/>
    <p:sldId id="259" r:id="rId4"/>
    <p:sldId id="270" r:id="rId5"/>
    <p:sldId id="274" r:id="rId6"/>
    <p:sldId id="269" r:id="rId7"/>
    <p:sldId id="267" r:id="rId8"/>
    <p:sldId id="266" r:id="rId9"/>
    <p:sldId id="265" r:id="rId10"/>
    <p:sldId id="264" r:id="rId11"/>
    <p:sldId id="263" r:id="rId12"/>
    <p:sldId id="261" r:id="rId13"/>
    <p:sldId id="260" r:id="rId14"/>
    <p:sldId id="262" r:id="rId15"/>
    <p:sldId id="268" r:id="rId16"/>
    <p:sldId id="276" r:id="rId17"/>
    <p:sldId id="287" r:id="rId18"/>
    <p:sldId id="286" r:id="rId19"/>
    <p:sldId id="284" r:id="rId20"/>
    <p:sldId id="285" r:id="rId21"/>
    <p:sldId id="279" r:id="rId22"/>
    <p:sldId id="280" r:id="rId23"/>
    <p:sldId id="281" r:id="rId24"/>
    <p:sldId id="275" r:id="rId25"/>
    <p:sldId id="273" r:id="rId26"/>
    <p:sldId id="283" r:id="rId27"/>
    <p:sldId id="289" r:id="rId28"/>
    <p:sldId id="290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8vznLpZm24dwW4+mJRQZqg" hashData="7qoVDBwdxs44fXQmouRRYczrta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9F4"/>
    <a:srgbClr val="FDEFE3"/>
    <a:srgbClr val="FFCCFF"/>
    <a:srgbClr val="E78635"/>
    <a:srgbClr val="ECEC30"/>
    <a:srgbClr val="2DDDEF"/>
    <a:srgbClr val="F95123"/>
    <a:srgbClr val="C1FBC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89286B8-903D-40B7-9192-E4C93AF54A53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6F56C07-B800-456F-87EA-BA24597269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953D2DB-69CB-443C-B659-C6BC13CB032A}" type="slidenum">
              <a:rPr lang="es-ES" smtClean="0"/>
              <a:pPr/>
              <a:t>20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EA759-F3CA-4925-A58D-6743446CE623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5BCE0-6512-4DB2-93B8-327D358B6E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F7836-CA74-4B3E-8918-FBE57D524761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D7027-2B93-4B5E-AA46-7475153011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20E67-8632-42A8-90BF-3C73F1180E60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4D085-2E97-4182-84DE-F7042F37AA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19A0C-2DFD-4B01-987E-15EFDB24EC41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3A88F-C05B-4D5B-821D-4BE30CA89A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5B359-8522-496D-90B1-34D4A62D4617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93D84-A906-4679-9513-E32E9DAB16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5D594-BB49-4B64-AF96-A8D4568D7666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EF7E3-2618-46E9-B575-3831AFCF0D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8E4D7-37F2-4BED-B22B-FA5705AE4A80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B7C13-6570-4409-92DA-27FDA1C51F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1DCEB-8701-4143-862B-77FE6A414FF0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467DA-32EA-40B2-B53F-0963091A7A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334EE-A4D6-4F73-BD15-C24472D14062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7732A-37C2-48CA-94CD-E2E854E4AD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D1AF5-80F8-4456-B05B-8120F32404DE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EDC26-72D4-4F65-B4D6-60C1CEF39C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23F33-1B2D-4300-8600-929A7C520D45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3D7F3-318B-4D45-B4C6-460407D3AB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873E5-FB6C-46D7-BF96-4F9C99C2B4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826CAE-DA55-4B7A-92A4-8E7C1F670360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DCB534-2DBA-4B51-BA6B-36AC297423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7114BF-378B-4460-A7D9-05236342CE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9" Type="http://schemas.openxmlformats.org/officeDocument/2006/relationships/image" Target="../media/image44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Usuario\Desktop\1212780065907_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0" y="500063"/>
            <a:ext cx="6215063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500166" y="5429264"/>
            <a:ext cx="5774338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D</a:t>
            </a:r>
            <a:r>
              <a:rPr lang="es-ES" sz="96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FFFF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u</a:t>
            </a:r>
            <a:r>
              <a:rPr lang="es-ES" sz="96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e</a:t>
            </a:r>
            <a:r>
              <a:rPr lang="es-ES" sz="96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00B0F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n</a:t>
            </a:r>
            <a:r>
              <a:rPr lang="es-ES" sz="96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7030A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d</a:t>
            </a:r>
            <a:r>
              <a:rPr lang="es-ES" sz="96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e</a:t>
            </a:r>
            <a:endParaRPr lang="es-ES" sz="9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Lucida Handwriting" pitchFamily="66" charset="0"/>
              <a:cs typeface="+mn-c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85918" y="142852"/>
            <a:ext cx="5420074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F9C3EB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M</a:t>
            </a:r>
            <a:r>
              <a:rPr lang="es-ES" sz="8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C1FBCB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a</a:t>
            </a:r>
            <a:r>
              <a:rPr lang="es-ES" sz="8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F95123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l</a:t>
            </a:r>
            <a:r>
              <a:rPr lang="es-ES" sz="8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2DDDEF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d</a:t>
            </a:r>
            <a:r>
              <a:rPr lang="es-ES" sz="8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ECEC3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i</a:t>
            </a:r>
            <a:r>
              <a:rPr lang="es-ES" sz="8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E78635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t</a:t>
            </a:r>
            <a:r>
              <a:rPr lang="es-ES" sz="8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FFCCFF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  <a:cs typeface="+mn-cs"/>
              </a:rPr>
              <a:t>o</a:t>
            </a:r>
            <a:endParaRPr lang="es-ES" sz="88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rgbClr val="F9C3EB"/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Lucida Handwriting" pitchFamily="66" charset="0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8596" y="2928934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</p:cSld>
  <p:clrMapOvr>
    <a:masterClrMapping/>
  </p:clrMapOvr>
  <p:transition spd="slow" advClick="0" advTm="4000">
    <p:split orient="vert"/>
    <p:sndAc>
      <p:stSnd>
        <p:snd r:embed="rId2" name="Heroes Del Silencio - Maldito Duen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2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319768_413422125415489_18244106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0"/>
            <a:ext cx="8164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71500" y="357188"/>
            <a:ext cx="43751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He oído que en la noche, 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929313" y="500063"/>
            <a:ext cx="2293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Es toda magia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285984" y="2643182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438384" y="2795582"/>
            <a:ext cx="211917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184697_415228911901477_6469447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0"/>
            <a:ext cx="6191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285875" y="500063"/>
            <a:ext cx="64420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Y que un duende te invita a soñar… </a:t>
            </a:r>
            <a:endParaRPr lang="es-ES" sz="40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74897_409360689154966_209688673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5788" y="0"/>
            <a:ext cx="60182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85750" y="857250"/>
            <a:ext cx="30003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>
                <a:solidFill>
                  <a:schemeClr val="bg1"/>
                </a:solidFill>
                <a:latin typeface="Brush Script MT" pitchFamily="66" charset="0"/>
              </a:rPr>
              <a:t>y sé que últimamente</a:t>
            </a:r>
            <a:endParaRPr lang="es-ES" sz="5400">
              <a:latin typeface="Brush Script MT" pitchFamily="66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14313" y="3214688"/>
            <a:ext cx="2786062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000">
                <a:solidFill>
                  <a:schemeClr val="bg1"/>
                </a:solidFill>
                <a:latin typeface="Brush Script MT" pitchFamily="66" charset="0"/>
              </a:rPr>
              <a:t>apenas he parado,</a:t>
            </a:r>
            <a:endParaRPr lang="es-ES" sz="6000">
              <a:latin typeface="Brus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14678" y="2812906"/>
            <a:ext cx="214314" cy="21544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394880_409603135797388_65186201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0"/>
            <a:ext cx="571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285750" y="1500188"/>
            <a:ext cx="3071813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000">
                <a:solidFill>
                  <a:schemeClr val="bg1"/>
                </a:solidFill>
                <a:latin typeface="Brush Script MT" pitchFamily="66" charset="0"/>
              </a:rPr>
              <a:t>y tengo la impresión de divagar.</a:t>
            </a:r>
            <a:br>
              <a:rPr lang="es-ES" sz="6000">
                <a:solidFill>
                  <a:schemeClr val="bg1"/>
                </a:solidFill>
                <a:latin typeface="Brush Script MT" pitchFamily="66" charset="0"/>
              </a:rPr>
            </a:br>
            <a:endParaRPr lang="es-ES" sz="60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207732_409397002484668_176899031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-23813"/>
            <a:ext cx="6072187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286000" y="571500"/>
            <a:ext cx="44735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Amanece tan pronto, 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esktop\282894_405341712890197_8387537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2550" y="0"/>
            <a:ext cx="6640513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2286000" y="500063"/>
            <a:ext cx="39354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Y yo estoy tan solo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esktop\282872_399883253436043_13251756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4714875" y="-214313"/>
            <a:ext cx="3286125" cy="132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 </a:t>
            </a:r>
            <a:br>
              <a:rPr lang="es-ES" sz="40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De lo de ayer </a:t>
            </a:r>
            <a:endParaRPr lang="es-ES" sz="4000">
              <a:latin typeface="Brush Script MT" pitchFamily="66" charset="0"/>
            </a:endParaRPr>
          </a:p>
        </p:txBody>
      </p:sp>
      <p:sp>
        <p:nvSpPr>
          <p:cNvPr id="9220" name="3 Rectángulo"/>
          <p:cNvSpPr>
            <a:spLocks noChangeArrowheads="1"/>
          </p:cNvSpPr>
          <p:nvPr/>
        </p:nvSpPr>
        <p:spPr bwMode="auto">
          <a:xfrm>
            <a:off x="571500" y="285750"/>
            <a:ext cx="39020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Y no me arrepiento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28625" y="1000125"/>
            <a:ext cx="302736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Las estrellas te iluminan 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2875" y="3786188"/>
            <a:ext cx="35131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Brush Script MT" pitchFamily="66" charset="0"/>
              </a:rPr>
              <a:t>Hoy te sirven de guía </a:t>
            </a:r>
            <a:endParaRPr lang="es-ES" sz="3600">
              <a:latin typeface="Brush Script MT" pitchFamily="66" charset="0"/>
            </a:endParaRPr>
          </a:p>
        </p:txBody>
      </p:sp>
      <p:pic>
        <p:nvPicPr>
          <p:cNvPr id="10244" name="Picture 2" descr="C:\Users\Usuario\Desktop\429353_238933699531000_82592500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8" y="0"/>
            <a:ext cx="5643562" cy="676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851290" y="2967335"/>
            <a:ext cx="218328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ush Script MT" pitchFamily="66" charset="0"/>
              </a:rPr>
              <a:t>.</a:t>
            </a:r>
            <a:endParaRPr lang="es-ES" sz="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Users\Usuario\Desktop\405817_238933556197681_153092704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5" y="0"/>
            <a:ext cx="528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75" y="857250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Te sientes tan fuerte </a:t>
            </a:r>
            <a:br>
              <a:rPr lang="es-ES" sz="48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Que piensas 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14313" y="3286125"/>
            <a:ext cx="3611562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Que nadie te puede tocar… </a:t>
            </a: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esktop\264892_392576297464470_69670610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500" y="0"/>
            <a:ext cx="622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esktop\0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88" y="0"/>
            <a:ext cx="6143625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C:\Users\Usuario\Desktop\561970_392579007464199_1755308985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75" y="0"/>
            <a:ext cx="6429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C:\Users\Usuario\Desktop\318061_320069928084043_1958540509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5788" y="0"/>
            <a:ext cx="5432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C:\Users\Usuario\Desktop\198248_320070074750695_2093465676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89100" y="30163"/>
            <a:ext cx="5740400" cy="682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C:\Users\Usuario\Desktop\303675_320069858084050_1678862389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22225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C:\Users\Usuario\Desktop\303675_320069858084050_1678862389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3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esktop\291801_156096827814688_144411381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071688" y="285750"/>
            <a:ext cx="57467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Las distancias se hacen cortas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uario\Desktop\319263_156097394481298_15105082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2214563" y="2143125"/>
            <a:ext cx="44497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Pasan rápidas las horas </a:t>
            </a:r>
            <a:endParaRPr lang="es-ES" sz="40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549897_414916215266080_62413997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285875" y="500063"/>
            <a:ext cx="633571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Y este cuarto no para de menguar</a:t>
            </a: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Usuario\Desktop\319810_414868355270866_73263306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2071688" y="500063"/>
            <a:ext cx="4572000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Tantas cosas por decir </a:t>
            </a:r>
            <a:br>
              <a:rPr lang="es-ES" sz="44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Tanta charla por aquí </a:t>
            </a: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esktop\148320_414494465308255_33720086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6813" y="0"/>
            <a:ext cx="6834187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928688" y="857250"/>
            <a:ext cx="8358187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Si fuera posible escapar de este lugar </a:t>
            </a:r>
            <a:br>
              <a:rPr lang="es-ES" sz="4400">
                <a:solidFill>
                  <a:schemeClr val="bg1"/>
                </a:solidFill>
                <a:latin typeface="Brush Script MT" pitchFamily="66" charset="0"/>
              </a:rPr>
            </a:b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esktop\602856_414913375266364_79303447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75" y="214313"/>
            <a:ext cx="44735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Amanece tan pronto, 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357688" y="1214438"/>
            <a:ext cx="39354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Y yo estoy tan solo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14678" y="2812906"/>
            <a:ext cx="214314" cy="21544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esktop\309837_417076981716670_197878822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85750" y="142875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Y no me arrepiento </a:t>
            </a:r>
            <a:br>
              <a:rPr lang="es-ES" sz="48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De lo de ayer 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C:\Users\Usuario\Desktop\295468_417125978378437_156959047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5" descr="C:\Users\Usuario\Desktop\estrellas-gifs-animados-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0"/>
            <a:ext cx="4624387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6" descr="C:\Users\Usuario\Desktop\gifs-animados-estrellas-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252413"/>
            <a:ext cx="1071563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C:\Users\Usuario\Desktop\gifs-animados-estrellas-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5" y="1285875"/>
            <a:ext cx="1285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C:\Users\Usuario\Desktop\gifs-animados-estrellas-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285750"/>
            <a:ext cx="1071563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928813" y="285750"/>
            <a:ext cx="30273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Las estrellas te iluminan 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715008" y="1643050"/>
            <a:ext cx="218328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ush Script MT" pitchFamily="66" charset="0"/>
              </a:rPr>
              <a:t>.</a:t>
            </a:r>
            <a:endParaRPr lang="es-ES" sz="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4357688" y="2857500"/>
            <a:ext cx="35131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Brush Script MT" pitchFamily="66" charset="0"/>
              </a:rPr>
              <a:t>Hoy te sirven de guía </a:t>
            </a:r>
            <a:endParaRPr lang="es-ES" sz="36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7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esktop\Presentació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42875" y="857250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Te sientes tan fuerte </a:t>
            </a:r>
            <a:br>
              <a:rPr lang="es-ES" sz="48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Que piensas 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143625" y="2357438"/>
            <a:ext cx="36115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Que nadie te puede tocar… 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:\Users\Usuario\Desktop\184762_450776908311075_130514184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2" descr="C:\Users\Usuario\Desktop\544052_451385171583582_183327651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544052_451385171583582_183327651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 descr="C:\Users\Usuario\Desktop\550357_452039164851516_1433709330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Usuario\Desktop\550357_452039164851516_1433709330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 descr="C:\Users\Usuario\Desktop\67037_453028084752624_910976275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Usuario\Desktop\67037_453028084752624_910976275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5" descr="C:\Users\Usuario\Desktop\316931_451404058248360_301852323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0" descr="C:\Users\Usuario\Desktop\74652_450348951687204_450513714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C:\Users\Usuario\Desktop\421703_414222068668828_113209742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429000" y="214313"/>
            <a:ext cx="44735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Amanece tan pronto,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71736" y="4572008"/>
            <a:ext cx="214314" cy="21544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.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572000" y="1785938"/>
            <a:ext cx="39354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Y yo estoy tan solo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Usuario\Desktop\299574_407565552667813_34900116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13" y="0"/>
            <a:ext cx="6072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75" y="1571625"/>
            <a:ext cx="33575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Y no me arrepiento </a:t>
            </a:r>
            <a:br>
              <a:rPr lang="es-ES" sz="48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De lo de ayer 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esktop\Presentació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500438" y="142875"/>
            <a:ext cx="30273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Las estrellas te iluminan 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715008" y="1643050"/>
            <a:ext cx="218328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ush Script MT" pitchFamily="66" charset="0"/>
              </a:rPr>
              <a:t>.</a:t>
            </a:r>
            <a:endParaRPr lang="es-ES" sz="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786313" y="2000250"/>
            <a:ext cx="35131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Brush Script MT" pitchFamily="66" charset="0"/>
              </a:rPr>
              <a:t>Hoy te sirven de guía </a:t>
            </a:r>
            <a:endParaRPr lang="es-ES" sz="36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1" descr="C:\Users\Usuario\Desktop\14779_449516738437092_17266865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429000" y="428625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Te sientes tan fuerte </a:t>
            </a:r>
            <a:br>
              <a:rPr lang="es-ES" sz="48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Que piensas 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143625" y="2357438"/>
            <a:ext cx="36115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Que nadie te puede tocar… 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C:\Users\Usuario\Desktop\Presentació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 descr="C:\Users\Usuario\Desktop\390295_179010365523334_1493150229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86875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7" descr="C:\Users\Usuario\Desktop\486158_373215626102806_436502349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358313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C:\Users\Usuario\Desktop\Presentación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8" name="Picture 2" descr="C:\Users\Usuario\Desktop\HdS-Maxi Maldito Duende-Fronta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44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Usuario\Desktop\HdS-Maxi Maldito Duende-Fronta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44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Usuario\Desktop\06hechiz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2919382" cy="1089629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143768" y="285728"/>
            <a:ext cx="183095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</a:rPr>
              <a:t>fin</a:t>
            </a:r>
            <a:endParaRPr lang="es-ES" sz="8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3190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155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155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7" dur="115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9" dur="115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5.5|6.3|5.6|6"/>
</p:tagLst>
</file>

<file path=ppt/theme/theme1.xml><?xml version="1.0" encoding="utf-8"?>
<a:theme xmlns:a="http://schemas.openxmlformats.org/drawingml/2006/main" name="y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yo</Template>
  <TotalTime>1</TotalTime>
  <Words>232</Words>
  <Application>Microsoft Office PowerPoint</Application>
  <PresentationFormat>Presentación en pantalla (4:3)</PresentationFormat>
  <Paragraphs>74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yo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2013-01-31T15:37:44Z</dcterms:created>
  <dcterms:modified xsi:type="dcterms:W3CDTF">2013-01-31T15:38:51Z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