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72" r:id="rId3"/>
  </p:sldMasterIdLst>
  <p:sldIdLst>
    <p:sldId id="256" r:id="rId4"/>
    <p:sldId id="257" r:id="rId5"/>
    <p:sldId id="258" r:id="rId6"/>
    <p:sldId id="259" r:id="rId7"/>
    <p:sldId id="260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bg1"/>
        </a:solidFill>
        <a:latin typeface="Verdan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bg1"/>
        </a:solidFill>
        <a:latin typeface="Verdan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bg1"/>
        </a:solidFill>
        <a:latin typeface="Verdan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bg1"/>
        </a:solidFill>
        <a:latin typeface="Verdan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bg1"/>
        </a:solidFill>
        <a:latin typeface="Verdan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bg1"/>
        </a:solidFill>
        <a:latin typeface="Verdan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bg1"/>
        </a:solidFill>
        <a:latin typeface="Verdan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bg1"/>
        </a:solidFill>
        <a:latin typeface="Verdan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bg1"/>
        </a:solidFill>
        <a:latin typeface="Verdan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tjiaBCpt6dYu+LFdYJsWw==" hashData="7xmU+ulQQKNuBIoT5zCF7dSSIOWeUNBhSmyRYJxF4ajsl4FMh+xCsacoQn7p8bZj3X+fUFlMUnA723ylr8Pc/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597" autoAdjust="0"/>
    <p:restoredTop sz="94660"/>
  </p:normalViewPr>
  <p:slideViewPr>
    <p:cSldViewPr>
      <p:cViewPr varScale="1">
        <p:scale>
          <a:sx n="72" d="100"/>
          <a:sy n="72" d="100"/>
        </p:scale>
        <p:origin x="131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746532-23F3-41CD-B8A1-BD75E324A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DC005A3-8B88-4BBB-B1EB-ED3B7606E8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EB14A0B-D6C9-47D2-8A13-3D7D6AA4F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CBD48AB-BBD8-4559-B820-447F69DB1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0EE3965-BF7D-4136-B3E5-E0912C63E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27D778-7D64-47E1-B9C8-43E984647594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02680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255C5D-2E3A-42B7-850F-305008340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273BD97-6B07-437F-B65D-F628D79BDA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A3243D5-B6D6-437B-ABCC-B7CF3CBDD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67F0465-AF23-40B3-A102-5FBF43A68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BF21F13-F2B4-4B0F-95B5-667865C08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BB173-626B-4DB9-AA90-292CBC52693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2719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F4729B-CC7E-4614-A70F-314DC7434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535E06A-DC22-465B-A02F-EC383CDA75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26B636-0D7B-49B9-BFD4-126D224EB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6C43C5F-3361-447C-A2F6-C13AB6FB6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DCD0D38-4B46-4BC0-ADCF-F8A514053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257929-C9CF-401E-916B-473E07A01768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70666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938C91-B690-4D0F-9CA2-FBFA3ED0E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F7D7294-3BD2-437E-B331-9FABF232BA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638AE63-61DB-4B16-8529-159CA31C37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856977A-B7F5-4923-8207-55544CB8C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98295EA-19AB-4E63-866F-D24CDDC0F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71326FE-CF52-4AB9-A60F-478A32E5F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AA4A9C-0BEF-4EE7-B6E5-7D7652D901A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77138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111075-3210-47E4-BAF8-8A502ABEF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3E1DB03-A54F-486C-BAFE-CBCF78493D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65FD984-051C-4FC2-8FFA-F843F7EC8A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2D52A9E-542E-496F-A3D6-5E4A78AA3D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D8CB6BC-7208-4185-AE1B-B6473C6A35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717F980-FE6C-4567-87E4-AB1304681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C31EE9D-0D8A-42D2-ADCE-099DDC77A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4482AED-3281-4F76-BE0E-63DDDF1FA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78CC4C-0F11-4D7C-A7C6-F0E86AB0D18F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42810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A10C1D-AA89-4980-B324-A7F1A350F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DD24216-F0E3-4762-89D9-62E33ACF0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E2F23F8-0376-476E-958F-1B8B0F776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ABAF50D-F59A-4874-96CC-0865E75F7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72F22C-9531-430B-9251-EE73762B899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88629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826C859-DE8A-451F-BBBA-7AEA58F43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C1AFF43-95B9-4A5E-94F0-897D78BAC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C2A070F-66F9-438A-B3C6-26D28B2C0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EDA080-98BC-46F9-A4B2-E1327D29BFE5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26639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BD20C7-555E-43E9-9E72-FE5620F46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062D87E-C3FE-4666-A433-A455ABBF80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2BBB3FD-7FA9-43EB-8EE5-72F9DE5B9E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A3D319C-4ED0-4223-8BCA-88355F96A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8285F58-60AF-4268-A4B6-73EC3C1F1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11C1DBD-A8BB-4971-9B4B-69CC1F92A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941D7F-10D1-46FE-96E2-387CEA758A1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17918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9DDAA2-F4A6-4BD2-B446-ABAD8C562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CCD03EF-2248-414C-89AA-C703E31662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A38E6B2-42C2-4972-BD25-D11CE01B7E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24D4D7C-68AA-476B-99C0-8CD82D737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FE06F71-7F23-4840-9C35-48F59F4D4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B4D398F-64EA-4FDC-8D5A-03F5E1085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4A5971-37DD-4522-807D-BDE3BEDD200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86244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991CE9-B462-41A9-B66C-196897380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8CD8093-327E-455F-8A5E-3BC24953A3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EDB11AB-DB80-4089-92C0-4A9B00DAC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12B21A7-CEEB-4C15-921F-703A1B020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A6F9A6D-C963-4370-A205-469F54DDD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62DE81-EB6D-49E8-BCD0-ADC6AE8C880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21390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C1AE893-B07E-4FB8-A0DD-D23EBAF4DA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9FC5D4E-097A-4E28-9FF7-9A48344B66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B1895D3-805A-47E9-96F2-98D8D8E76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056F7D-6D40-42B4-BEE1-39BDADFB3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671482C-A616-438B-9162-1D1081B03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2E83EB-46E2-409C-9EF6-DF1427002B2F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363225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D0FE93-D6B4-461C-AE42-AC4766664C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C98FD35-8B4A-4BDF-979E-338BBDF8B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AB63A02-5338-4C85-8C31-100888084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5E1DACF-D71E-4EA1-A46E-0E66CD145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F7A482B-ED16-4A8F-A5F1-53BDE5E8D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DE024A-0BEF-4B4B-9B81-3BE54F36166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4551749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B6C74B-B972-40C8-8818-9D4481BA6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CBD3CD7-8322-4999-BBA8-F1BA2297BF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C5A758D-4673-4866-9F6F-E67191044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F81A7BF-83C0-4FD1-8994-95BF1F9AC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677D556-82C2-4E6E-BDEF-2FB55FE44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FD6F8-AEF8-4BFC-B832-D14E9FC95A3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5803374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32DD08-AD28-4E74-BEA8-AAB4594B2B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137F402-9190-4852-BE85-6D94177D9E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7DC9931-3F54-48D3-BCA8-593DED7AF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5A13573-EAE9-4071-B7BB-ACA4A8E91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4E1005C-3D60-404D-AF08-95FEFACB7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0C5E30-C93A-4D9D-A6B7-5E037DAD1B93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7034906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495C29-3888-4D20-B821-50642E443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D1A347C-D490-4395-8931-51EEF1D8E5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FD22EB8-5F4F-4539-8A36-C9382F91EC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8006E72-B11A-4B60-AB1C-CF63B927E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A94043C-1C1B-4992-A7F5-A2CAA6817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40E1DB-F499-47BF-B0DC-5C31908E9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E27F62-9770-4ABD-AF90-988D9BC00169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9280870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9663E7-62FC-4455-B606-A95AF7DB8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124BA72-810C-4AC8-AE29-29B173DFDC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2F2273A-6F1B-4EC4-AF89-60458BDB51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85D026B-EE87-4266-90CB-D6CF9D45DE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7123CA1-67B8-44B9-BB29-646CFED408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34B0C91-CB8A-445F-95A4-673412C99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741BBA3-C9F9-4763-8996-64F0E8EFC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722151D-1E06-4DE2-8CF0-85E07229B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8B4FE5-36A0-4D7E-B63C-36C1B176B9B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7805755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8F660C-8A32-4A51-BFAD-9258905AD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8493555-E669-42BE-9468-984774C56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831E395-B877-495B-BB2B-586AF146E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4C93636-F805-4928-ABF5-09CE7E1CA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95B803-410C-4D3E-AA09-3B0D594DBA3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7104095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7DF0E22-A318-45F5-861B-3A40DABE5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B3B5CF7-F8B0-4DEA-9436-824203F02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9CC279D-6EE7-42CD-A6F3-1D5BDB746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E5FD5A-5E39-44E8-AFAE-D6737412019D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3089646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994B284-0300-4A16-BD3C-95ACF4CC5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E27A4DF-CA6B-4C46-9280-B8BA21DE2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70455FC-4142-4373-A604-463D9F4F4F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63C957F-6686-4003-B2CA-D51FB9201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53FECB7-6A61-4ABA-AA2B-1374C18EB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7F24E7F-D43E-4A57-9981-00A74BF1F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D135EB-784F-4572-B7C0-93CE5EE936D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3158847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27F8CA-81CB-4148-B574-F8682304D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46D0BF3-28CA-4821-ABB0-2AA98F8E9A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94A4A22-ABCA-4733-AE79-8243C55F37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56316C5-E2E9-49E4-AF2D-1E4AC71EC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846942A-0430-47E3-AA97-410F6003B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845EDFF-6BE7-471B-B117-2D0ACE80A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982209-4426-4C89-85AF-6F8424F13B7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9080095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7F4BB7-DACC-4693-AE1C-60A6BDDA8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33917D6-9CD2-4340-BF60-61DDFC3071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C6F1D2B-2844-41EB-B6E4-90623F5CF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20F9FBE-760C-4D45-894E-D1E608216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375D43B-15D1-42D5-917A-54DD06DE6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BF2826-0F07-4651-B89E-91B62624518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6002501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B5F0EAB-C593-44FB-A922-A4854CC5F4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B7BE87B-F41C-405F-BA93-08B3E684ED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036B88A-C325-4F1F-880A-43FE946FF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E786179-F2DF-4003-B699-0FAF97DFB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394DA4F-217B-4F11-8033-34DA465D2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A9F81B-D6EF-4822-90B3-9A9D84BD94D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0103053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61AC8A-5E9C-4804-96F8-4D675D55E5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2B79872-0D14-4C23-A4E5-098408AEA9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6EEFBAB-9246-477C-B06F-8D86484F3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0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5D1D5A5-6B4A-4AC6-BA12-90DDD9D7EA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69CE642-4A36-4299-AC77-B91DFFBE9A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FAE58283-061D-4C2A-B6E3-018A68A121B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40EB58AA-AA1D-4E2B-887C-15E38F85A11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7388DCC5-2E22-4EAF-A960-A15BDB50484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fld id="{784C2B05-DADB-46EA-9A68-C3142BF2B395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9BB67CCF-D60D-4299-82D9-7B3FB66346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F14DDB0C-647B-47AD-A22F-0A0C56FA78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id="{8DD32D34-4E44-4856-8602-B122A4A54F0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1269" name="Rectangle 5">
            <a:extLst>
              <a:ext uri="{FF2B5EF4-FFF2-40B4-BE49-F238E27FC236}">
                <a16:creationId xmlns:a16="http://schemas.microsoft.com/office/drawing/2014/main" id="{42A1B178-B369-473C-B936-75689B1B693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1270" name="Rectangle 6">
            <a:extLst>
              <a:ext uri="{FF2B5EF4-FFF2-40B4-BE49-F238E27FC236}">
                <a16:creationId xmlns:a16="http://schemas.microsoft.com/office/drawing/2014/main" id="{C3776563-75C8-4567-86FD-0BB97D38AF4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fld id="{D1D00ECF-8E18-49E2-B828-81CD6A011408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0B3ABA9-D43C-4397-8312-52F978B6AB5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12827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Text Box 5">
            <a:extLst>
              <a:ext uri="{FF2B5EF4-FFF2-40B4-BE49-F238E27FC236}">
                <a16:creationId xmlns:a16="http://schemas.microsoft.com/office/drawing/2014/main" id="{90D6168D-FEAB-4D22-8D5E-BEAE346876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1916113"/>
            <a:ext cx="403225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4000"/>
              <a:t>MAESTROS</a:t>
            </a:r>
          </a:p>
          <a:p>
            <a:pPr algn="ctr"/>
            <a:r>
              <a:rPr lang="es-ES_tradnl" altLang="es-ES" sz="4000"/>
              <a:t>DEL</a:t>
            </a:r>
          </a:p>
          <a:p>
            <a:pPr algn="ctr"/>
            <a:r>
              <a:rPr lang="es-ES_tradnl" altLang="es-ES" sz="4000"/>
              <a:t>JAZZ</a:t>
            </a:r>
          </a:p>
          <a:p>
            <a:pPr algn="ctr"/>
            <a:endParaRPr lang="es-ES_tradnl" altLang="es-ES" sz="1400"/>
          </a:p>
          <a:p>
            <a:pPr algn="ctr"/>
            <a:r>
              <a:rPr lang="es-ES_tradnl" altLang="es-ES" sz="4000" b="1"/>
              <a:t>1</a:t>
            </a:r>
            <a:endParaRPr lang="es-ES" altLang="es-ES" sz="4000" b="1"/>
          </a:p>
        </p:txBody>
      </p:sp>
      <p:pic>
        <p:nvPicPr>
          <p:cNvPr id="5126" name="Picture 6">
            <a:extLst>
              <a:ext uri="{FF2B5EF4-FFF2-40B4-BE49-F238E27FC236}">
                <a16:creationId xmlns:a16="http://schemas.microsoft.com/office/drawing/2014/main" id="{F2BEC474-877F-4EA6-9DFA-80C7F2552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557338"/>
            <a:ext cx="3684588" cy="365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8" name="Text Box 8">
            <a:extLst>
              <a:ext uri="{FF2B5EF4-FFF2-40B4-BE49-F238E27FC236}">
                <a16:creationId xmlns:a16="http://schemas.microsoft.com/office/drawing/2014/main" id="{C8BF27B6-DD03-449A-9EC5-81AF8BB251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6237288"/>
            <a:ext cx="56165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000" b="1"/>
              <a:t>EN CADA IMAGEN HAY UN TEMA</a:t>
            </a:r>
            <a:endParaRPr lang="es-ES" altLang="es-ES" sz="2000"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>
            <a:extLst>
              <a:ext uri="{FF2B5EF4-FFF2-40B4-BE49-F238E27FC236}">
                <a16:creationId xmlns:a16="http://schemas.microsoft.com/office/drawing/2014/main" id="{E1FD29DD-4201-44AC-8BE6-A9A7E3F590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5516563"/>
            <a:ext cx="73453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000"/>
              <a:t>DUKE ELINGTON</a:t>
            </a:r>
          </a:p>
        </p:txBody>
      </p:sp>
      <p:pic>
        <p:nvPicPr>
          <p:cNvPr id="6149" name="Picture 5">
            <a:extLst>
              <a:ext uri="{FF2B5EF4-FFF2-40B4-BE49-F238E27FC236}">
                <a16:creationId xmlns:a16="http://schemas.microsoft.com/office/drawing/2014/main" id="{71AA8BFF-6323-4AD3-8DD1-CA4B7BA97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63" y="620713"/>
            <a:ext cx="3708400" cy="439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>
            <a:extLst>
              <a:ext uri="{FF2B5EF4-FFF2-40B4-BE49-F238E27FC236}">
                <a16:creationId xmlns:a16="http://schemas.microsoft.com/office/drawing/2014/main" id="{86A873E0-6F2B-49B8-B9F5-BB76446CA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>
        <p:snd r:embed="rId2" name="I Let a Song Go Out of My Heart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>
            <a:extLst>
              <a:ext uri="{FF2B5EF4-FFF2-40B4-BE49-F238E27FC236}">
                <a16:creationId xmlns:a16="http://schemas.microsoft.com/office/drawing/2014/main" id="{3BCBCA48-BFF5-404A-A197-8142C9EFCD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>
        <p:snd r:embed="rId2" name="In a Sentimental Mood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>
            <a:extLst>
              <a:ext uri="{FF2B5EF4-FFF2-40B4-BE49-F238E27FC236}">
                <a16:creationId xmlns:a16="http://schemas.microsoft.com/office/drawing/2014/main" id="{AD78427C-9A00-4CC8-9742-AC9790ED5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>
        <p:snd r:embed="rId2" name="Solitude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92CD89FC-5E99-4A49-BC52-824FA6AC4CD0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12291" name="Picture 3">
            <a:extLst>
              <a:ext uri="{FF2B5EF4-FFF2-40B4-BE49-F238E27FC236}">
                <a16:creationId xmlns:a16="http://schemas.microsoft.com/office/drawing/2014/main" id="{498C26FF-28AF-4E1E-B525-143AD91C3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2" name="Text Box 4">
            <a:extLst>
              <a:ext uri="{FF2B5EF4-FFF2-40B4-BE49-F238E27FC236}">
                <a16:creationId xmlns:a16="http://schemas.microsoft.com/office/drawing/2014/main" id="{F8927573-0A31-45EB-93C7-0BE9F1E00C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GRACIAS POR TU VISITA</a:t>
            </a:r>
          </a:p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3A073C06-BD35-412B-B22C-95449685DA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4C33E09-3A04-4124-A44F-62D3D74C35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389C8036-DED8-44B4-9C23-D66A6E255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CAF3D5D-1008-4175-815F-CB338EB914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D833F91-95D6-4104-9DBF-AB059B3EE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D23DFA0-ED72-4BC0-BA88-8ADEEA7160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4D3EA2E1-84F7-4C35-9016-5D36D9B8C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98DD14F6-62A7-4151-9110-2D7743F47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67C82667-8A26-4190-B669-FF97335708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86EF33C7-7FF2-4A53-958F-2DD92166E2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A4E44EEA-B416-4227-BE92-7858219CC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2532431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6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6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6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6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anose="020B0604030504040204" pitchFamily="34" charset="0"/>
          </a:defRPr>
        </a:defPPr>
      </a:lst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47</Words>
  <Application>Microsoft Office PowerPoint</Application>
  <PresentationFormat>Presentación en pantalla (4:3)</PresentationFormat>
  <Paragraphs>12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7</vt:i4>
      </vt:variant>
    </vt:vector>
  </HeadingPairs>
  <TitlesOfParts>
    <vt:vector size="14" baseType="lpstr">
      <vt:lpstr>Times New Roman</vt:lpstr>
      <vt:lpstr>Verdana</vt:lpstr>
      <vt:lpstr>Sylfaen</vt:lpstr>
      <vt:lpstr>Arial</vt:lpstr>
      <vt:lpstr>Diseño predeterminado</vt:lpstr>
      <vt:lpstr>1_Diseño predeterminado</vt:lpstr>
      <vt:lpstr>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13</cp:revision>
  <dcterms:created xsi:type="dcterms:W3CDTF">1601-01-01T00:00:00Z</dcterms:created>
  <dcterms:modified xsi:type="dcterms:W3CDTF">2020-10-29T11:12:58Z</dcterms:modified>
</cp:coreProperties>
</file>