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0" r:id="rId3"/>
    <p:sldId id="261" r:id="rId4"/>
    <p:sldId id="262" r:id="rId5"/>
    <p:sldId id="268" r:id="rId6"/>
    <p:sldId id="263" r:id="rId7"/>
    <p:sldId id="264" r:id="rId8"/>
    <p:sldId id="265" r:id="rId9"/>
    <p:sldId id="266" r:id="rId10"/>
    <p:sldId id="267" r:id="rId11"/>
    <p:sldId id="269" r:id="rId12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ldhrFLJWvUBp9F+qlxOrw" hashData="eanFsQKxwhRLZGT9GmM7atlsr+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00"/>
    <a:srgbClr val="FF5050"/>
    <a:srgbClr val="FF9933"/>
    <a:srgbClr val="FFFFFF"/>
    <a:srgbClr val="0000FF"/>
    <a:srgbClr val="FF0000"/>
    <a:srgbClr val="FF0066"/>
    <a:srgbClr val="66FF66"/>
    <a:srgbClr val="7F5C49"/>
    <a:srgbClr val="7C6F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77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60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34F6AB66-6AE3-4800-AFF7-4FAFD232C0A7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F6AB66-6AE3-4800-AFF7-4FAFD232C0A7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F6AB66-6AE3-4800-AFF7-4FAFD232C0A7}" type="slidenum">
              <a:rPr lang="es-ES" smtClean="0"/>
              <a:pPr/>
              <a:t>9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AE85A-CDAB-4424-B20E-56BCD15FFC2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B361B-315E-4F85-A3E7-65BC1519AFB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391A9-D6F8-4D1A-8B50-84961B0C7D2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926696-8D47-450E-8146-BC8CCEFDC17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0F34F-19C8-4620-B5DF-FBCDB5DEC2E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C3B179-CDEE-42A4-83EB-E21E6AE3B30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C1FDBC-E199-44EC-833B-9EAE42FC550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B19EDA-EF06-4B95-A6EF-080C7FCB3E2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E7DAD4-79B1-4E11-9D19-4C52B9C572D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68A93-DFDD-4E35-94C4-464CDBB6FBF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EC0D38-39E7-4044-B17C-D0A8A79A3AB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04BADD-BFE6-46AF-BC11-D71B9EB939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9155598F-A38B-4444-9098-7545578185C3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C9E0B9-098A-41C9-93F5-D6216BD870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0000"/>
              </a:gs>
              <a:gs pos="50000">
                <a:srgbClr val="0000FF"/>
              </a:gs>
              <a:gs pos="75000">
                <a:srgbClr val="7030A0"/>
              </a:gs>
              <a:gs pos="100000">
                <a:srgbClr val="FF505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9" name="Picture 5" descr="C:\Documents and Settings\Administrador\Mis documentos\imágenes\97794-800x600-[DesktopNexus.com]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97794-800x600-[DesktopNexus.com]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97794-800x600-[DesktopNexus.com]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0"/>
            <a:ext cx="2714612" cy="2428868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97794-800x600-[DesktopNexus.com]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97794-800x600-[DesktopNexus.com]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97794-800x600-[DesktopNexus.com]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2428868"/>
            <a:ext cx="2714612" cy="2428892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Mis documentos\imágenes\97794-800x600-[DesktopNexus.com]_07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Mis documentos\imágenes\97794-800x600-[DesktopNexus.com]_08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7" name="Picture 13" descr="C:\Documents and Settings\Administrador\Mis documentos\imágenes\97794-800x600-[DesktopNexus.com]_09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9" y="4857760"/>
            <a:ext cx="2714612" cy="2037949"/>
          </a:xfrm>
          <a:prstGeom prst="rect">
            <a:avLst/>
          </a:prstGeom>
          <a:noFill/>
        </p:spPr>
      </p:pic>
      <p:pic>
        <p:nvPicPr>
          <p:cNvPr id="17" name="Picture 5" descr="C:\Documents and Settings\Administrador\Mis documentos\imágenes\97794-800x600-[DesktopNexus.com]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8" name="Picture 8" descr="C:\Documents and Settings\Administrador\Mis documentos\imágenes\97794-800x600-[DesktopNexus.com]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9" name="Picture 11" descr="C:\Documents and Settings\Administrador\Mis documentos\imágenes\97794-800x600-[DesktopNexus.com]_07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20" name="Picture 6" descr="C:\Documents and Settings\Administrador\Mis documentos\imágenes\97794-800x600-[DesktopNexus.com]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1" name="Picture 9" descr="C:\Documents and Settings\Administrador\Mis documentos\imágenes\97794-800x600-[DesktopNexus.com]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2" name="Picture 12" descr="C:\Documents and Settings\Administrador\Mis documentos\imágenes\97794-800x600-[DesktopNexus.com]_08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24" name="Picture 7" descr="C:\Documents and Settings\Administrador\Mis documentos\imágenes\97794-800x600-[DesktopNexus.com]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0"/>
            <a:ext cx="2714612" cy="2428868"/>
          </a:xfrm>
          <a:prstGeom prst="rect">
            <a:avLst/>
          </a:prstGeom>
          <a:noFill/>
        </p:spPr>
      </p:pic>
      <p:pic>
        <p:nvPicPr>
          <p:cNvPr id="25" name="Picture 10" descr="C:\Documents and Settings\Administrador\Mis documentos\imágenes\97794-800x600-[DesktopNexus.com]_06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2428868"/>
            <a:ext cx="2714612" cy="2428892"/>
          </a:xfrm>
          <a:prstGeom prst="rect">
            <a:avLst/>
          </a:prstGeom>
          <a:noFill/>
        </p:spPr>
      </p:pic>
      <p:pic>
        <p:nvPicPr>
          <p:cNvPr id="26" name="Picture 13" descr="C:\Documents and Settings\Administrador\Mis documentos\imágenes\97794-800x600-[DesktopNexus.com]_09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8" y="4820051"/>
            <a:ext cx="2714612" cy="2037949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dor\Escritorio\97794-800x600-[DesktopNexus.com]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9" name="Picture 15" descr="C:\Documents and Settings\Administrador\Escritorio\97794-800x600-[DesktopNexus.com]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" name="Picture 15" descr="C:\Documents and Settings\Administrador\Escritorio\97794-800x600-[DesktopNexus.com]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3" name="Picture 19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44" name="Picture 20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4" name="Picture 20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5" name="34 CuadroTexto"/>
          <p:cNvSpPr txBox="1"/>
          <p:nvPr/>
        </p:nvSpPr>
        <p:spPr>
          <a:xfrm>
            <a:off x="3214678" y="928670"/>
            <a:ext cx="4286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 Lennon</a:t>
            </a:r>
            <a:endParaRPr lang="en-US" sz="40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3786182" y="2500306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Mother</a:t>
            </a:r>
            <a:endParaRPr lang="en-US" sz="36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4143372" y="3071810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Madre</a:t>
            </a:r>
            <a:endParaRPr lang="es-ES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4357686" y="3500438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1970</a:t>
            </a:r>
            <a:endParaRPr lang="en-US" sz="12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3857620" y="6000768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i="1" dirty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AVANCE AUTOMATICO</a:t>
            </a:r>
          </a:p>
        </p:txBody>
      </p:sp>
      <p:sp>
        <p:nvSpPr>
          <p:cNvPr id="41" name="40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7715272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" name="Picture 8" descr="PkRU.gif (9741 bytes)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429520" y="592933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2800">
    <p:sndAc>
      <p:stSnd>
        <p:snd r:embed="rId3" name="Mother - John Lennon (High Quality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500"/>
                            </p:stCondLst>
                            <p:childTnLst>
                              <p:par>
                                <p:cTn id="71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500"/>
                            </p:stCondLst>
                            <p:childTnLst>
                              <p:par>
                                <p:cTn id="81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1400"/>
                            </p:stCondLst>
                            <p:childTnLst>
                              <p:par>
                                <p:cTn id="8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2900"/>
                            </p:stCondLst>
                            <p:childTnLst>
                              <p:par>
                                <p:cTn id="10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1"/>
      <p:bldP spid="37" grpId="0"/>
      <p:bldP spid="38" grpId="0"/>
      <p:bldP spid="39" grpId="1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99979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143108" y="357166"/>
            <a:ext cx="67691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effectLst/>
                <a:latin typeface="Lucida Calligraphy" pitchFamily="66" charset="0"/>
              </a:rPr>
              <a:t>Mother, you had me, but I never had you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Madre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, tú me tuviste, pero yo nunca te tuve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4024286" y="1357298"/>
            <a:ext cx="511971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I wanted you, you didn't want me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Yo te quise, tú nunca me quisiste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1142976" y="3000372"/>
            <a:ext cx="48244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So I, I just got to tell you</a:t>
            </a:r>
            <a:r>
              <a:rPr lang="en-US" dirty="0">
                <a:solidFill>
                  <a:srgbClr val="FF0000"/>
                </a:solidFill>
              </a:rPr>
              <a:t>                 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así que yo, yo tengo que decirte</a:t>
            </a:r>
          </a:p>
        </p:txBody>
      </p:sp>
    </p:spTree>
  </p:cSld>
  <p:clrMapOvr>
    <a:masterClrMapping/>
  </p:clrMapOvr>
  <p:transition advClick="0" advTm="4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39" grpId="0"/>
      <p:bldP spid="696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4922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500034" y="714356"/>
            <a:ext cx="32400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Goodbye, goodbye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Adiós, adiós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Mis documentos\61825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14348" y="1428736"/>
            <a:ext cx="617539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Father, you left me, but I never left you</a:t>
            </a:r>
            <a:r>
              <a:rPr lang="es-ES" dirty="0">
                <a:solidFill>
                  <a:srgbClr val="FF0000"/>
                </a:solidFill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Papá, tú me dejaste, pero yo nunca te dejé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643042" y="2643182"/>
            <a:ext cx="50419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I needed you, you didn't need me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Te necesité, tú no me necesitaste</a:t>
            </a:r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946641-800x600-stre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571472" y="428604"/>
            <a:ext cx="51847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So I, I just got to tell you…..mmm</a:t>
            </a:r>
            <a:r>
              <a:rPr lang="en-US" dirty="0">
                <a:solidFill>
                  <a:srgbClr val="FF0000"/>
                </a:solidFill>
                <a:effectLst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así que yo, yo tengo que decirte….. mmm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2071670" y="2000240"/>
            <a:ext cx="27352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Goodbye, goodbye</a:t>
            </a:r>
            <a:r>
              <a:rPr lang="es-ES" dirty="0">
                <a:solidFill>
                  <a:srgbClr val="FF0000"/>
                </a:solidFill>
              </a:rPr>
              <a:t> 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Adiós, adiós</a:t>
            </a:r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500034" y="3429000"/>
            <a:ext cx="530227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Children, don't do what I have done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Niños, no hagan lo que yo he hecho</a:t>
            </a:r>
          </a:p>
        </p:txBody>
      </p:sp>
    </p:spTree>
  </p:cSld>
  <p:clrMapOvr>
    <a:masterClrMapping/>
  </p:clrMapOvr>
  <p:transition advClick="0" advTm="4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2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  <p:bldP spid="72710" grpId="0"/>
      <p:bldP spid="727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707559-800x600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428596" y="1285860"/>
            <a:ext cx="502127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I couldn't walk and I tried to run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</a:t>
            </a: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pude caminar e intenté correr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928662" y="2643182"/>
            <a:ext cx="43195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So I, I just got to tell you</a:t>
            </a:r>
            <a:r>
              <a:rPr lang="es-ES" dirty="0">
                <a:solidFill>
                  <a:srgbClr val="FFFF00"/>
                </a:solidFill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así que yo, yo tengo que decirte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1285852" y="4214818"/>
            <a:ext cx="30241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/>
                <a:latin typeface="Lucida Calligraphy" pitchFamily="66" charset="0"/>
              </a:rPr>
              <a:t>Goodbye, goodbye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</a:t>
            </a: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Adiós, adiós</a:t>
            </a:r>
          </a:p>
        </p:txBody>
      </p:sp>
    </p:spTree>
  </p:cSld>
  <p:clrMapOvr>
    <a:masterClrMapping/>
  </p:clrMapOvr>
  <p:transition advClick="0" advTm="4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  <p:bldP spid="74758" grpId="0"/>
      <p:bldP spid="747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707910-800x600-by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643306" y="3786190"/>
            <a:ext cx="24606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Mama don't go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</a:t>
            </a:r>
            <a:r>
              <a:rPr lang="es-ES" sz="16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Mamá, no te vayas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6143636" y="4500570"/>
            <a:ext cx="257018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Daddy come home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</a:t>
            </a:r>
            <a:r>
              <a:rPr lang="es-ES" sz="16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Papito, ven a casa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3643306" y="5143512"/>
            <a:ext cx="2374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Mama don’t go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</a:t>
            </a:r>
            <a:r>
              <a:rPr lang="es-ES" sz="16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Mamá, no te vayas</a:t>
            </a: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6000760" y="5786454"/>
            <a:ext cx="28559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Daddy come home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</a:t>
            </a:r>
            <a:r>
              <a:rPr lang="es-ES" sz="16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Papito, ven a casa</a:t>
            </a:r>
          </a:p>
        </p:txBody>
      </p:sp>
      <p:sp>
        <p:nvSpPr>
          <p:cNvPr id="9" name="8 Corazón"/>
          <p:cNvSpPr/>
          <p:nvPr/>
        </p:nvSpPr>
        <p:spPr bwMode="auto">
          <a:xfrm>
            <a:off x="5000628" y="0"/>
            <a:ext cx="4143372" cy="378619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2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6" grpId="0"/>
      <p:bldP spid="76809" grpId="0"/>
      <p:bldP spid="768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14797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4786314" y="714356"/>
            <a:ext cx="2736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Mama don't go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</a:t>
            </a:r>
            <a:r>
              <a:rPr lang="es-ES" sz="16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Mamá, no te vayas</a:t>
            </a: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6072198" y="1785926"/>
            <a:ext cx="281939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Daddy come home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</a:t>
            </a:r>
            <a:r>
              <a:rPr lang="es-ES" sz="16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Papito, ven a casa</a:t>
            </a: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4929190" y="2857496"/>
            <a:ext cx="2666998" cy="70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Mama don’t go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</a:t>
            </a:r>
            <a:r>
              <a:rPr lang="es-ES" sz="16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Mamá, no te vayas</a:t>
            </a:r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6357950" y="4143380"/>
            <a:ext cx="25193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Daddy come home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</a:t>
            </a:r>
            <a:r>
              <a:rPr lang="es-ES" sz="16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Papito, ven a casa</a:t>
            </a:r>
          </a:p>
        </p:txBody>
      </p:sp>
      <p:sp>
        <p:nvSpPr>
          <p:cNvPr id="9" name="8 Corazón"/>
          <p:cNvSpPr/>
          <p:nvPr/>
        </p:nvSpPr>
        <p:spPr bwMode="auto">
          <a:xfrm>
            <a:off x="0" y="2214554"/>
            <a:ext cx="3071802" cy="3429000"/>
          </a:xfrm>
          <a:prstGeom prst="heart">
            <a:avLst/>
          </a:prstGeom>
          <a:blipFill dpi="0" rotWithShape="1">
            <a:blip r:embed="rId3"/>
            <a:srcRect/>
            <a:stretch>
              <a:fillRect r="-22000"/>
            </a:stretch>
          </a:blip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2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1" grpId="0"/>
      <p:bldP spid="78852" grpId="0"/>
      <p:bldP spid="788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08928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1214414" y="357166"/>
            <a:ext cx="33115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Mama don't go</a:t>
            </a:r>
            <a:r>
              <a:rPr lang="es-ES" dirty="0">
                <a:solidFill>
                  <a:srgbClr val="FFFF00"/>
                </a:solidFill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Mamá, no te vayas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3857620" y="1428736"/>
            <a:ext cx="394970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Daddy come </a:t>
            </a:r>
            <a:r>
              <a:rPr lang="en-US" sz="2000" dirty="0" smtClean="0">
                <a:solidFill>
                  <a:srgbClr val="FFFF00"/>
                </a:solidFill>
                <a:latin typeface="Lucida Calligraphy" pitchFamily="66" charset="0"/>
              </a:rPr>
              <a:t>home……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Papito, ven a </a:t>
            </a:r>
            <a:r>
              <a:rPr lang="es-ES" sz="1800" dirty="0" smtClean="0">
                <a:solidFill>
                  <a:srgbClr val="FF0000"/>
                </a:solidFill>
                <a:latin typeface="Lucida Calligraphy" pitchFamily="66" charset="0"/>
              </a:rPr>
              <a:t>casa…….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pic>
        <p:nvPicPr>
          <p:cNvPr id="7" name="Picture 2" descr="C:\Documents and Settings\Administrador\Escritorio\108928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108928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108928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884253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884253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pic>
        <p:nvPicPr>
          <p:cNvPr id="12" name="Picture 4" descr="C:\Documents and Settings\Administrador\Escritorio\884253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676033-800x600-Sweet-mother-and-her-s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676033-800x600-Sweet-mother-and-her-s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6" descr="C:\Documents and Settings\Administrador\Escritorio\676033-800x600-Sweet-mother-and-her-s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6" descr="C:\Documents and Settings\Administrador\Escritorio\676033-800x600-Sweet-mother-and-her-s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Escritorio\428689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7" descr="C:\Documents and Settings\Administrador\Escritorio\428689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7" descr="C:\Documents and Settings\Administrador\Escritorio\428689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7" descr="C:\Documents and Settings\Administrador\Escritorio\428689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Escritorio\884314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8" descr="C:\Documents and Settings\Administrador\Escritorio\884314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" name="Picture 8" descr="C:\Documents and Settings\Administrador\Escritorio\884314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" name="Picture 8" descr="C:\Documents and Settings\Administrador\Escritorio\884314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Escritorio\847238-800x600-Moth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" name="Picture 10" descr="C:\Documents and Settings\Administrador\Escritorio\847238-800x600-Moth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" name="Picture 10" descr="C:\Documents and Settings\Administrador\Escritorio\847238-800x600-Moth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" name="Picture 10" descr="C:\Documents and Settings\Administrador\Escritorio\847238-800x600-Mother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Escritorio\973028-800x600-fris56bed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dor\Escritorio\973028-800x600-fris56bed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" name="Picture 12" descr="C:\Documents and Settings\Administrador\Escritorio\973028-800x600-fris56bed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" name="Picture 12" descr="C:\Documents and Settings\Administrador\Escritorio\973028-800x600-fris56bed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" name="Picture 12" descr="C:\Documents and Settings\Administrador\Escritorio\973028-800x600-fris56bed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" name="Picture 12" descr="C:\Documents and Settings\Administrador\Escritorio\973028-800x600-fris56bed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" name="Picture 12" descr="C:\Documents and Settings\Administrador\Escritorio\973028-800x600-fris56bed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" name="Picture 12" descr="C:\Documents and Settings\Administrador\Escritorio\973028-800x600-fris56bed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6858016" y="6286520"/>
            <a:ext cx="20161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FF00"/>
                </a:solidFill>
              </a:rPr>
              <a:t>Roberto</a:t>
            </a:r>
          </a:p>
        </p:txBody>
      </p:sp>
    </p:spTree>
  </p:cSld>
  <p:clrMapOvr>
    <a:masterClrMapping/>
  </p:clrMapOvr>
  <p:transition advClick="0" advTm="7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300"/>
                            </p:stCondLst>
                            <p:childTnLst>
                              <p:par>
                                <p:cTn id="19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3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300"/>
                            </p:stCondLst>
                            <p:childTnLst>
                              <p:par>
                                <p:cTn id="52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8300"/>
                            </p:stCondLst>
                            <p:childTnLst>
                              <p:par>
                                <p:cTn id="67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6300"/>
                            </p:stCondLst>
                            <p:childTnLst>
                              <p:par>
                                <p:cTn id="82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4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4300"/>
                            </p:stCondLst>
                            <p:childTnLst>
                              <p:par>
                                <p:cTn id="96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8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2300"/>
                            </p:stCondLst>
                            <p:childTnLst>
                              <p:par>
                                <p:cTn id="110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 decel="100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decel="100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decel="100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decel="100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9300"/>
                            </p:stCondLst>
                            <p:childTnLst>
                              <p:par>
                                <p:cTn id="13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925" decel="10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1925" decel="100000"/>
                                        <p:tgtEl>
                                          <p:spTgt spid="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5" dur="1925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7" dur="1925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9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5" grpId="0"/>
      <p:bldP spid="798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1964</TotalTime>
  <Words>333</Words>
  <Application>Microsoft Office PowerPoint</Application>
  <PresentationFormat>Presentación en pantalla (4:3)</PresentationFormat>
  <Paragraphs>60</Paragraphs>
  <Slides>10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132</cp:revision>
  <dcterms:created xsi:type="dcterms:W3CDTF">2007-06-27T06:44:08Z</dcterms:created>
  <dcterms:modified xsi:type="dcterms:W3CDTF">2012-12-16T06:44:02Z</dcterms:modified>
</cp:coreProperties>
</file>