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20" r:id="rId1"/>
    <p:sldMasterId id="2147483744" r:id="rId2"/>
    <p:sldMasterId id="2147483756" r:id="rId3"/>
    <p:sldMasterId id="2147483768" r:id="rId4"/>
  </p:sldMasterIdLst>
  <p:sldIdLst>
    <p:sldId id="295" r:id="rId5"/>
    <p:sldId id="287" r:id="rId6"/>
    <p:sldId id="292" r:id="rId7"/>
    <p:sldId id="284" r:id="rId8"/>
    <p:sldId id="293" r:id="rId9"/>
    <p:sldId id="281" r:id="rId10"/>
    <p:sldId id="288" r:id="rId11"/>
    <p:sldId id="290" r:id="rId12"/>
    <p:sldId id="291" r:id="rId13"/>
    <p:sldId id="260" r:id="rId14"/>
    <p:sldId id="296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lcspmw09gm5vtQBgTDoUA==" hashData="WI9vwlFTh/J1hVPTGmzVUZ55ScawSU12Ybnihe545Lwc3nX4TBmvSWrY9msrEY7R41D8JocFe22hffVuKbwZ3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60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966122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37056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64900308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476820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327300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9835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831178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779014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846963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423063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362994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098660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5494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88083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158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139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09256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47860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84970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90141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6696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65557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41077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136944"/>
      </p:ext>
    </p:extLst>
  </p:cSld>
  <p:clrMapOvr>
    <a:masterClrMapping/>
  </p:clrMapOvr>
  <p:transition>
    <p:wheel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013203"/>
      </p:ext>
    </p:extLst>
  </p:cSld>
  <p:clrMapOvr>
    <a:masterClrMapping/>
  </p:clrMapOvr>
  <p:transition>
    <p:wheel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401424"/>
      </p:ext>
    </p:extLst>
  </p:cSld>
  <p:clrMapOvr>
    <a:masterClrMapping/>
  </p:clrMapOvr>
  <p:transition>
    <p:wheel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78542"/>
      </p:ext>
    </p:extLst>
  </p:cSld>
  <p:clrMapOvr>
    <a:masterClrMapping/>
  </p:clrMapOvr>
  <p:transition>
    <p:wheel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136448"/>
      </p:ext>
    </p:extLst>
  </p:cSld>
  <p:clrMapOvr>
    <a:masterClrMapping/>
  </p:clrMapOvr>
  <p:transition>
    <p:wheel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940163"/>
      </p:ext>
    </p:extLst>
  </p:cSld>
  <p:clrMapOvr>
    <a:masterClrMapping/>
  </p:clrMapOvr>
  <p:transition>
    <p:wheel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976906"/>
      </p:ext>
    </p:extLst>
  </p:cSld>
  <p:clrMapOvr>
    <a:masterClrMapping/>
  </p:clrMapOvr>
  <p:transition>
    <p:wheel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065404"/>
      </p:ext>
    </p:extLst>
  </p:cSld>
  <p:clrMapOvr>
    <a:masterClrMapping/>
  </p:clrMapOvr>
  <p:transition>
    <p:wheel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232634"/>
      </p:ext>
    </p:extLst>
  </p:cSld>
  <p:clrMapOvr>
    <a:masterClrMapping/>
  </p:clrMapOvr>
  <p:transition>
    <p:wheel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515700"/>
      </p:ext>
    </p:extLst>
  </p:cSld>
  <p:clrMapOvr>
    <a:masterClrMapping/>
  </p:clrMapOvr>
  <p:transition>
    <p:wheel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302524"/>
      </p:ext>
    </p:extLst>
  </p:cSld>
  <p:clrMapOvr>
    <a:masterClrMapping/>
  </p:clrMapOvr>
  <p:transition>
    <p:wheel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0B55C-4BE0-42BC-9BDB-47475D93739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0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rgbClr val="969696"/>
                </a:solidFill>
              </a:defRPr>
            </a:lvl1pPr>
          </a:lstStyle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rgbClr val="777777"/>
                </a:solidFill>
              </a:defRPr>
            </a:lvl1pPr>
          </a:lstStyle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9753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heel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28EA0E-2F82-489F-AC87-CA62D5B7AD23}" type="datetimeFigureOut">
              <a:rPr lang="es-ES" smtClean="0"/>
              <a:t>30/03/2013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BF84-6DF7-4D14-B29B-8C4ACA5B98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34478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86819-91DA-4A72-A857-C5616EC9A54B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30/03/2013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E2D85-9E4D-4A4F-8171-A0A56F7E65A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840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9572E5-7702-43D6-A865-DAF41DC555F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570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81" y="-1"/>
            <a:ext cx="9124122" cy="685800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652" y="283186"/>
            <a:ext cx="2274005" cy="61574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2970" y="4432031"/>
            <a:ext cx="2164268" cy="59136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671" y="5239105"/>
            <a:ext cx="762066" cy="55478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9655" y="5929180"/>
            <a:ext cx="3164098" cy="688908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98" y="5437242"/>
            <a:ext cx="1963082" cy="71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73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000">
        <p:sndAc>
          <p:stSnd>
            <p:snd r:embed="rId2" name="Luna .wav"/>
          </p:stSnd>
        </p:sndAc>
      </p:transition>
    </mc:Choice>
    <mc:Fallback xmlns="">
      <p:transition advTm="26000">
        <p:sndAc>
          <p:stSnd>
            <p:snd r:embed="rId10" name="Luna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327"/>
            <a:ext cx="9144000" cy="6858000"/>
          </a:xfrm>
        </p:spPr>
      </p:pic>
      <p:sp>
        <p:nvSpPr>
          <p:cNvPr id="6" name="Rectángulo 5"/>
          <p:cNvSpPr/>
          <p:nvPr/>
        </p:nvSpPr>
        <p:spPr>
          <a:xfrm>
            <a:off x="0" y="4545453"/>
            <a:ext cx="542010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prstClr val="white"/>
                </a:solidFill>
                <a:latin typeface="Arial Black" pitchFamily="34" charset="0"/>
              </a:rPr>
              <a:t>Luna, tú que lo ves, </a:t>
            </a:r>
          </a:p>
          <a:p>
            <a:pPr algn="ctr"/>
            <a:r>
              <a:rPr lang="es-ES" sz="2800" b="1" dirty="0">
                <a:solidFill>
                  <a:prstClr val="white"/>
                </a:solidFill>
                <a:latin typeface="Arial Black" pitchFamily="34" charset="0"/>
              </a:rPr>
              <a:t>dile, cuanto le amo,  </a:t>
            </a:r>
          </a:p>
          <a:p>
            <a:pPr algn="ctr"/>
            <a:r>
              <a:rPr lang="es-ES" sz="2800" b="1" dirty="0">
                <a:solidFill>
                  <a:prstClr val="white"/>
                </a:solidFill>
                <a:latin typeface="Arial Black" pitchFamily="34" charset="0"/>
              </a:rPr>
              <a:t>Luna, tú que lo ves, </a:t>
            </a:r>
          </a:p>
          <a:p>
            <a:pPr algn="ctr"/>
            <a:r>
              <a:rPr lang="es-ES" sz="2800" b="1" dirty="0">
                <a:solidFill>
                  <a:prstClr val="white"/>
                </a:solidFill>
                <a:latin typeface="Arial Black" pitchFamily="34" charset="0"/>
              </a:rPr>
              <a:t>dile, cuanto lo extraño, </a:t>
            </a:r>
          </a:p>
        </p:txBody>
      </p:sp>
    </p:spTree>
    <p:extLst>
      <p:ext uri="{BB962C8B-B14F-4D97-AF65-F5344CB8AC3E}">
        <p14:creationId xmlns:p14="http://schemas.microsoft.com/office/powerpoint/2010/main" val="413471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0">
        <p14:ripple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6024"/>
            <a:ext cx="9144000" cy="689402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3149" y="5466842"/>
            <a:ext cx="60344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s-ES" sz="2400" kern="0" dirty="0">
                <a:solidFill>
                  <a:prstClr val="white"/>
                </a:solidFill>
                <a:latin typeface="Arial Black" pitchFamily="34" charset="0"/>
              </a:rPr>
              <a:t>Esta noche, se que el esta,  contemplándote igual que yo,  </a:t>
            </a:r>
          </a:p>
          <a:p>
            <a:pPr lvl="0">
              <a:defRPr/>
            </a:pPr>
            <a:r>
              <a:rPr lang="es-ES" sz="2400" kern="0" dirty="0">
                <a:solidFill>
                  <a:prstClr val="white"/>
                </a:solidFill>
                <a:latin typeface="Arial Black" pitchFamily="34" charset="0"/>
              </a:rPr>
              <a:t>a través de ti quiero darle un, beso</a:t>
            </a:r>
            <a:endParaRPr lang="es-ES" sz="2000" kern="0" dirty="0">
              <a:solidFill>
                <a:sysClr val="windowText" lastClr="000000"/>
              </a:solidFill>
              <a:latin typeface="Century Schoolbook" panose="02040604050505020304"/>
            </a:endParaRPr>
          </a:p>
        </p:txBody>
      </p:sp>
      <p:pic>
        <p:nvPicPr>
          <p:cNvPr id="6" name="Picture 8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4998" y="507695"/>
            <a:ext cx="1287859" cy="1723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4001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1000">
        <p14:glitter pattern="hexagon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3" name="Rectángulo 2"/>
          <p:cNvSpPr/>
          <p:nvPr/>
        </p:nvSpPr>
        <p:spPr>
          <a:xfrm>
            <a:off x="2743200" y="365126"/>
            <a:ext cx="64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dirty="0">
                <a:solidFill>
                  <a:prstClr val="white"/>
                </a:solidFill>
                <a:latin typeface="Arial Black" pitchFamily="34" charset="0"/>
              </a:rPr>
              <a:t>tu que sabes, </a:t>
            </a:r>
            <a:r>
              <a:rPr lang="es-ES" sz="2800" dirty="0" smtClean="0">
                <a:solidFill>
                  <a:prstClr val="white"/>
                </a:solidFill>
                <a:latin typeface="Arial Black" pitchFamily="34" charset="0"/>
              </a:rPr>
              <a:t>de </a:t>
            </a:r>
            <a:r>
              <a:rPr lang="es-ES" sz="2800" dirty="0">
                <a:solidFill>
                  <a:prstClr val="white"/>
                </a:solidFill>
                <a:latin typeface="Arial Black" pitchFamily="34" charset="0"/>
              </a:rPr>
              <a:t>soledad,  </a:t>
            </a:r>
          </a:p>
          <a:p>
            <a:pPr lvl="0" algn="ctr"/>
            <a:r>
              <a:rPr lang="es-ES" sz="2800" dirty="0">
                <a:solidFill>
                  <a:prstClr val="white"/>
                </a:solidFill>
                <a:latin typeface="Arial Black" pitchFamily="34" charset="0"/>
              </a:rPr>
              <a:t>aconséjale por favor,  </a:t>
            </a:r>
          </a:p>
          <a:p>
            <a:pPr lvl="0" algn="ctr"/>
            <a:r>
              <a:rPr lang="es-ES" sz="2800" dirty="0">
                <a:solidFill>
                  <a:prstClr val="white"/>
                </a:solidFill>
                <a:latin typeface="Arial Black" pitchFamily="34" charset="0"/>
              </a:rPr>
              <a:t>de que vuelva convéncelo, </a:t>
            </a:r>
          </a:p>
          <a:p>
            <a:pPr lvl="0" algn="ctr"/>
            <a:r>
              <a:rPr lang="es-ES" sz="2800" dirty="0">
                <a:solidFill>
                  <a:prstClr val="white"/>
                </a:solidFill>
                <a:latin typeface="Arial Black" pitchFamily="34" charset="0"/>
              </a:rPr>
              <a:t>te ruego,</a:t>
            </a:r>
          </a:p>
        </p:txBody>
      </p:sp>
    </p:spTree>
    <p:extLst>
      <p:ext uri="{BB962C8B-B14F-4D97-AF65-F5344CB8AC3E}">
        <p14:creationId xmlns:p14="http://schemas.microsoft.com/office/powerpoint/2010/main" val="7757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4000">
        <p14:warp dir="in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64365" cy="6858000"/>
          </a:xfrm>
        </p:spPr>
      </p:pic>
    </p:spTree>
    <p:extLst>
      <p:ext uri="{BB962C8B-B14F-4D97-AF65-F5344CB8AC3E}">
        <p14:creationId xmlns:p14="http://schemas.microsoft.com/office/powerpoint/2010/main" val="128915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0000">
        <p14:warp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20200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newsflash/>
      </p:transition>
    </mc:Choice>
    <mc:Fallback xmlns="">
      <p:transition spd="slow" advTm="9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ángulo 4"/>
          <p:cNvSpPr/>
          <p:nvPr/>
        </p:nvSpPr>
        <p:spPr>
          <a:xfrm>
            <a:off x="0" y="249481"/>
            <a:ext cx="399245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Luna,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tú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que lo ves,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dile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cuanto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es que sufro,  Luna,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y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dile que,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vuelva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porque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ya es mucho, </a:t>
            </a:r>
          </a:p>
        </p:txBody>
      </p:sp>
    </p:spTree>
    <p:extLst>
      <p:ext uri="{BB962C8B-B14F-4D97-AF65-F5344CB8AC3E}">
        <p14:creationId xmlns:p14="http://schemas.microsoft.com/office/powerpoint/2010/main" val="3255569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0">
        <p15:prstTrans prst="drape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851" y="-1"/>
            <a:ext cx="8448542" cy="6858001"/>
          </a:xfrm>
        </p:spPr>
      </p:pic>
      <p:pic>
        <p:nvPicPr>
          <p:cNvPr id="5" name="Picture 6" descr="C:\Users\Usuario\Documents\AWALPAPERS BONITOS\MUJERES\bolsas 22\1311335152_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9501" y="781050"/>
            <a:ext cx="2825849" cy="3717032"/>
          </a:xfrm>
          <a:prstGeom prst="rect">
            <a:avLst/>
          </a:prstGeom>
          <a:noFill/>
        </p:spPr>
      </p:pic>
      <p:sp>
        <p:nvSpPr>
          <p:cNvPr id="6" name="Rectángulo 5"/>
          <p:cNvSpPr/>
          <p:nvPr/>
        </p:nvSpPr>
        <p:spPr>
          <a:xfrm>
            <a:off x="3889420" y="4498082"/>
            <a:ext cx="52545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Tu que sabes,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en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donde esta, 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acaríciale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con mi amor, 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dile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que él es a quien yo mas, mas quiero </a:t>
            </a:r>
          </a:p>
        </p:txBody>
      </p:sp>
    </p:spTree>
    <p:extLst>
      <p:ext uri="{BB962C8B-B14F-4D97-AF65-F5344CB8AC3E}">
        <p14:creationId xmlns:p14="http://schemas.microsoft.com/office/powerpoint/2010/main" val="311522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3000">
        <p14:flash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ángulo 4"/>
          <p:cNvSpPr/>
          <p:nvPr/>
        </p:nvSpPr>
        <p:spPr>
          <a:xfrm>
            <a:off x="0" y="365126"/>
            <a:ext cx="3886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Tu que </a:t>
            </a:r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sabes</a:t>
            </a: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por dónde va, 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ilumínale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con tu luz,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su sendero,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por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porque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quizás,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no es bueno, </a:t>
            </a:r>
            <a:endParaRPr lang="es-ES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r>
              <a:rPr lang="es-ES" sz="2400" dirty="0" smtClean="0">
                <a:solidFill>
                  <a:prstClr val="white"/>
                </a:solidFill>
                <a:latin typeface="Arial Black" pitchFamily="34" charset="0"/>
              </a:rPr>
              <a:t>no </a:t>
            </a:r>
            <a:r>
              <a:rPr lang="es-ES" sz="2400" dirty="0">
                <a:solidFill>
                  <a:prstClr val="white"/>
                </a:solidFill>
                <a:latin typeface="Arial Black" pitchFamily="34" charset="0"/>
              </a:rPr>
              <a:t>es bueno, </a:t>
            </a:r>
          </a:p>
        </p:txBody>
      </p:sp>
    </p:spTree>
    <p:extLst>
      <p:ext uri="{BB962C8B-B14F-4D97-AF65-F5344CB8AC3E}">
        <p14:creationId xmlns:p14="http://schemas.microsoft.com/office/powerpoint/2010/main" val="135979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9000">
        <p14:shred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" y="1"/>
            <a:ext cx="8134349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25568" y="285535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2800" dirty="0">
                <a:latin typeface="Arial Black" pitchFamily="34" charset="0"/>
              </a:rPr>
              <a:t>quizás no es bueno, </a:t>
            </a:r>
            <a:endParaRPr lang="es-ES" sz="2800" dirty="0" smtClean="0">
              <a:latin typeface="Arial Black" pitchFamily="34" charset="0"/>
            </a:endParaRPr>
          </a:p>
          <a:p>
            <a:pPr lvl="0" algn="ctr"/>
            <a:r>
              <a:rPr lang="es-ES" sz="2800" dirty="0">
                <a:latin typeface="Arial Black" pitchFamily="34" charset="0"/>
              </a:rPr>
              <a:t> </a:t>
            </a:r>
            <a:r>
              <a:rPr lang="es-ES" sz="2800" dirty="0" smtClean="0">
                <a:latin typeface="Arial Black" pitchFamily="34" charset="0"/>
              </a:rPr>
              <a:t>    </a:t>
            </a:r>
            <a:r>
              <a:rPr lang="es-ES" sz="2800" dirty="0">
                <a:latin typeface="Arial Black" pitchFamily="34" charset="0"/>
              </a:rPr>
              <a:t>y dile, </a:t>
            </a:r>
            <a:endParaRPr lang="es-ES" sz="2800" dirty="0" smtClean="0">
              <a:latin typeface="Arial Black" pitchFamily="34" charset="0"/>
            </a:endParaRPr>
          </a:p>
          <a:p>
            <a:pPr lvl="0" algn="ctr"/>
            <a:r>
              <a:rPr lang="es-ES" sz="2800" dirty="0">
                <a:latin typeface="Arial Black" pitchFamily="34" charset="0"/>
              </a:rPr>
              <a:t> </a:t>
            </a:r>
            <a:r>
              <a:rPr lang="es-ES" sz="2800" dirty="0" smtClean="0">
                <a:latin typeface="Arial Black" pitchFamily="34" charset="0"/>
              </a:rPr>
              <a:t>   que </a:t>
            </a:r>
            <a:r>
              <a:rPr lang="es-ES" sz="2800" dirty="0">
                <a:latin typeface="Arial Black" pitchFamily="34" charset="0"/>
              </a:rPr>
              <a:t>lo quiero.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429" y="4855855"/>
            <a:ext cx="3235445" cy="168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66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4000">
        <p14:rippl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3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866257B-E5CE-4C43-9210-F2DE76BE10B5}"/>
    </a:ext>
  </a:extLst>
</a:theme>
</file>

<file path=ppt/theme/theme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LUNA</Template>
  <TotalTime>0</TotalTime>
  <Words>223</Words>
  <Application>Microsoft Office PowerPoint</Application>
  <PresentationFormat>Presentación en pantalla (4:3)</PresentationFormat>
  <Paragraphs>60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11</vt:i4>
      </vt:variant>
    </vt:vector>
  </HeadingPairs>
  <TitlesOfParts>
    <vt:vector size="22" baseType="lpstr">
      <vt:lpstr>Arial</vt:lpstr>
      <vt:lpstr>Arial Black</vt:lpstr>
      <vt:lpstr>Berlin Sans FB Demi</vt:lpstr>
      <vt:lpstr>Calibri</vt:lpstr>
      <vt:lpstr>Calibri Light</vt:lpstr>
      <vt:lpstr>Century Schoolbook</vt:lpstr>
      <vt:lpstr>Wingdings 2</vt:lpstr>
      <vt:lpstr>View</vt:lpstr>
      <vt:lpstr>Office Theme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2013-03-30T19:43:14Z</dcterms:created>
  <dcterms:modified xsi:type="dcterms:W3CDTF">2013-03-30T20:39:25Z</dcterms:modified>
</cp:coreProperties>
</file>