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5" r:id="rId5"/>
    <p:sldId id="264" r:id="rId6"/>
    <p:sldId id="263" r:id="rId7"/>
    <p:sldId id="262" r:id="rId8"/>
    <p:sldId id="261" r:id="rId9"/>
    <p:sldId id="259" r:id="rId10"/>
    <p:sldId id="26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86819-91DA-4A72-A857-C5616EC9A54B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E2D85-9E4D-4A4F-8171-A0A56F7E6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NECESARIO PARA PPS\l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924944"/>
            <a:ext cx="762000" cy="1080120"/>
          </a:xfrm>
          <a:prstGeom prst="rect">
            <a:avLst/>
          </a:prstGeom>
          <a:noFill/>
        </p:spPr>
      </p:pic>
      <p:pic>
        <p:nvPicPr>
          <p:cNvPr id="5122" name="Picture 2" descr="C:\Users\Usuario\Downloads\NECESARIO PARA PPS\u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924944"/>
            <a:ext cx="819150" cy="1152128"/>
          </a:xfrm>
          <a:prstGeom prst="rect">
            <a:avLst/>
          </a:prstGeom>
          <a:noFill/>
        </p:spPr>
      </p:pic>
      <p:pic>
        <p:nvPicPr>
          <p:cNvPr id="5123" name="Picture 3" descr="C:\Users\Usuario\Downloads\NECESARIO PARA PPS\n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996952"/>
            <a:ext cx="847725" cy="1080120"/>
          </a:xfrm>
          <a:prstGeom prst="rect">
            <a:avLst/>
          </a:prstGeom>
          <a:noFill/>
        </p:spPr>
      </p:pic>
      <p:pic>
        <p:nvPicPr>
          <p:cNvPr id="5124" name="Picture 4" descr="C:\Users\Usuario\Downloads\NECESARIO PARA PPS\a1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2924944"/>
            <a:ext cx="838200" cy="1152128"/>
          </a:xfrm>
          <a:prstGeom prst="rect">
            <a:avLst/>
          </a:prstGeom>
          <a:noFill/>
        </p:spPr>
      </p:pic>
      <p:pic>
        <p:nvPicPr>
          <p:cNvPr id="5127" name="Picture 7" descr="C:\Users\Usuario\Downloads\14-4-2012\Latas, tazas, bolsos, botellas, marcos gif y otros\1131348355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836712"/>
            <a:ext cx="1800200" cy="1944216"/>
          </a:xfrm>
          <a:prstGeom prst="rect">
            <a:avLst/>
          </a:prstGeom>
          <a:noFill/>
        </p:spPr>
      </p:pic>
      <p:pic>
        <p:nvPicPr>
          <p:cNvPr id="5128" name="Picture 8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908720"/>
            <a:ext cx="1400175" cy="576064"/>
          </a:xfrm>
          <a:prstGeom prst="rect">
            <a:avLst/>
          </a:prstGeom>
          <a:noFill/>
        </p:spPr>
      </p:pic>
      <p:pic>
        <p:nvPicPr>
          <p:cNvPr id="5129" name="Picture 9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68144" y="5661248"/>
            <a:ext cx="2705100" cy="638175"/>
          </a:xfrm>
          <a:prstGeom prst="rect">
            <a:avLst/>
          </a:prstGeom>
          <a:noFill/>
        </p:spPr>
      </p:pic>
      <p:pic>
        <p:nvPicPr>
          <p:cNvPr id="5130" name="Picture 10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188640"/>
            <a:ext cx="1743075" cy="576064"/>
          </a:xfrm>
          <a:prstGeom prst="rect">
            <a:avLst/>
          </a:prstGeom>
          <a:noFill/>
        </p:spPr>
      </p:pic>
      <p:pic>
        <p:nvPicPr>
          <p:cNvPr id="5131" name="Picture 11" descr="C:\Users\Usuario\Downloads\NECESARIO PARA PPS\z4fb525139ef6d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48475" y="0"/>
            <a:ext cx="2295525" cy="548680"/>
          </a:xfrm>
          <a:prstGeom prst="rect">
            <a:avLst/>
          </a:prstGeom>
          <a:noFill/>
        </p:spPr>
      </p:pic>
      <p:pic>
        <p:nvPicPr>
          <p:cNvPr id="5132" name="Picture 1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99592" y="5301208"/>
            <a:ext cx="847725" cy="942975"/>
          </a:xfrm>
          <a:prstGeom prst="rect">
            <a:avLst/>
          </a:prstGeom>
          <a:noFill/>
        </p:spPr>
      </p:pic>
      <p:pic>
        <p:nvPicPr>
          <p:cNvPr id="5134" name="Picture 14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91680" y="908720"/>
            <a:ext cx="1296144" cy="525017"/>
          </a:xfrm>
          <a:prstGeom prst="rect">
            <a:avLst/>
          </a:prstGeom>
          <a:noFill/>
        </p:spPr>
      </p:pic>
      <p:pic>
        <p:nvPicPr>
          <p:cNvPr id="5136" name="Picture 16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691680" y="188640"/>
            <a:ext cx="2352675" cy="576834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wheel/>
    <p:sndAc>
      <p:stSnd>
        <p:snd r:embed="rId2" name="Luna 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uario\Documents\AWALPAPERS BONITOS\EL CIELO LA TIERRA\Phases_of_the_Moo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4102" name="Picture 6" descr="C:\Users\Usuario\Downloads\14-4-2012\MARCOS DELGADOS\PNG\76c7be0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49887"/>
          </a:xfrm>
          <a:prstGeom prst="rect">
            <a:avLst/>
          </a:prstGeom>
          <a:noFill/>
        </p:spPr>
      </p:pic>
      <p:pic>
        <p:nvPicPr>
          <p:cNvPr id="4103" name="Picture 7" descr="C:\Users\Usuario\Downloads\TEXTURAS\texturas gifs\1216370384_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475656" y="5877272"/>
            <a:ext cx="7668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Luna, tú que lo ves, dile, cuanto le amo,  Luna, tú que lo ves, dile, cuanto lo extraño, 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104" name="Picture 8" descr="C:\Users\Usuario\Downloads\14-4-2012\PNG HOMBRES\mod_article17040290_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276872"/>
            <a:ext cx="3200400" cy="3200400"/>
          </a:xfrm>
          <a:prstGeom prst="rect">
            <a:avLst/>
          </a:prstGeom>
          <a:noFill/>
        </p:spPr>
      </p:pic>
      <p:pic>
        <p:nvPicPr>
          <p:cNvPr id="4107" name="Picture 11" descr="C:\Users\Usuario\Documents\AWALPAPERS BONITOS\MUJERES\bolsas 22\1328217215_3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132856"/>
            <a:ext cx="2448272" cy="3350890"/>
          </a:xfrm>
          <a:prstGeom prst="rect">
            <a:avLst/>
          </a:prstGeom>
          <a:noFill/>
        </p:spPr>
      </p:pic>
    </p:spTree>
  </p:cSld>
  <p:clrMapOvr>
    <a:masterClrMapping/>
  </p:clrMapOvr>
  <p:transition advTm="3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uario\Documents\AWALPAPERS BONITOS\EL CIELO LA TIERRA\surreal_moonset-1280x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1208"/>
          </a:xfrm>
          <a:prstGeom prst="rect">
            <a:avLst/>
          </a:prstGeom>
          <a:noFill/>
        </p:spPr>
      </p:pic>
      <p:pic>
        <p:nvPicPr>
          <p:cNvPr id="1026" name="Picture 2" descr="C:\Users\Usuario\Downloads\14-4-2012\PNG MUJERES\csajszi_175[1]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908720"/>
            <a:ext cx="1656184" cy="4390975"/>
          </a:xfrm>
          <a:prstGeom prst="rect">
            <a:avLst/>
          </a:prstGeom>
          <a:noFill/>
        </p:spPr>
      </p:pic>
      <p:pic>
        <p:nvPicPr>
          <p:cNvPr id="1028" name="Picture 4" descr="C:\Users\Usuario\Downloads\14-4-2012\PNG HOMBRES\2c0064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908720"/>
            <a:ext cx="2172969" cy="4272735"/>
          </a:xfrm>
          <a:prstGeom prst="rect">
            <a:avLst/>
          </a:prstGeom>
          <a:noFill/>
        </p:spPr>
      </p:pic>
      <p:pic>
        <p:nvPicPr>
          <p:cNvPr id="1031" name="Picture 7" descr="C:\Users\Usuario\Downloads\TEXTURAS\texturas gifs\3472491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01208"/>
            <a:ext cx="9144000" cy="1556792"/>
          </a:xfrm>
          <a:prstGeom prst="rect">
            <a:avLst/>
          </a:prstGeom>
          <a:noFill/>
        </p:spPr>
      </p:pic>
      <p:pic>
        <p:nvPicPr>
          <p:cNvPr id="1034" name="Picture 10" descr="C:\Users\Usuario\Downloads\14-4-2012\MARCOS DELGADOS\PNG\bc11fb2b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"/>
            <a:ext cx="9143999" cy="5301207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0" y="544522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Esta noche, se que el esta,  contemplándote igual que yo,  a través de ti quiero darle un, beso, tu que sabes, de soledad,  aconséjale por favor,  de que vuelva convéncelo, te ruego,</a:t>
            </a:r>
          </a:p>
        </p:txBody>
      </p:sp>
    </p:spTree>
  </p:cSld>
  <p:clrMapOvr>
    <a:masterClrMapping/>
  </p:clrMapOvr>
  <p:transition advTm="50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14-4-2012\DIFERENTES COSAS Y FONDOS DE PNG\blue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6480719" cy="6120680"/>
          </a:xfrm>
          <a:prstGeom prst="rect">
            <a:avLst/>
          </a:prstGeom>
          <a:noFill/>
        </p:spPr>
      </p:pic>
      <p:pic>
        <p:nvPicPr>
          <p:cNvPr id="18435" name="Picture 3" descr="C:\Users\Usuario\Documents\AWALPAPERS BONITOS\GIFS GUAPOS\119307909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56617">
            <a:off x="1607105" y="1789716"/>
            <a:ext cx="2157387" cy="1941364"/>
          </a:xfrm>
          <a:prstGeom prst="rect">
            <a:avLst/>
          </a:prstGeom>
          <a:noFill/>
        </p:spPr>
      </p:pic>
      <p:pic>
        <p:nvPicPr>
          <p:cNvPr id="18436" name="Picture 4" descr="C:\Users\Usuario\Downloads\14-4-2012\DIFERENTES COSAS Y FONDOS DE PNG\noifejkeret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14-4-2012\PLATA\8000b7b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cuments\AWALPAPERS BONITOS\EL CIELO LA TIERRA\12455154474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20484" name="Picture 4" descr="C:\Users\Usuario\Downloads\14-4-2012\MARCOS DELGADOS\PNG\30d4f5b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5733256"/>
          </a:xfrm>
          <a:prstGeom prst="rect">
            <a:avLst/>
          </a:prstGeom>
          <a:noFill/>
        </p:spPr>
      </p:pic>
      <p:pic>
        <p:nvPicPr>
          <p:cNvPr id="20485" name="Picture 5" descr="C:\Users\Usuario\Downloads\TEXTURAS\JPEG\1203762697_8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Luna, tú que lo ves, dile, cuanto es que sufro,  Luna, y dile que, vuelva, porque ya es mucho, 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20486" name="Picture 6" descr="C:\Users\Usuario\Documents\AWALPAPERS BONITOS\MUJERES\bolsas 22\1311335152_2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0"/>
            <a:ext cx="2825849" cy="3717032"/>
          </a:xfrm>
          <a:prstGeom prst="rect">
            <a:avLst/>
          </a:prstGeom>
          <a:noFill/>
        </p:spPr>
      </p:pic>
      <p:pic>
        <p:nvPicPr>
          <p:cNvPr id="20487" name="Picture 7" descr="C:\Users\Usuario\Documents\AWALPAPERS BONITOS\MUJERES\bolsas 22\1328217539_5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76672"/>
            <a:ext cx="3467100" cy="5086350"/>
          </a:xfrm>
          <a:prstGeom prst="rect">
            <a:avLst/>
          </a:prstGeom>
          <a:noFill/>
        </p:spPr>
      </p:pic>
    </p:spTree>
  </p:cSld>
  <p:clrMapOvr>
    <a:masterClrMapping/>
  </p:clrMapOvr>
  <p:transition advTm="4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Users\Usuario\Downloads\14-4-2012\DIFERENTES COSAS Y FONDOS DE PNG\ros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445224"/>
          </a:xfrm>
          <a:prstGeom prst="rect">
            <a:avLst/>
          </a:prstGeom>
          <a:noFill/>
        </p:spPr>
      </p:pic>
      <p:pic>
        <p:nvPicPr>
          <p:cNvPr id="21508" name="Picture 4" descr="C:\Users\Usuario\Downloads\TEXTURAS\texturas gifs\2d263de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408712" cy="5445223"/>
          </a:xfrm>
          <a:prstGeom prst="rect">
            <a:avLst/>
          </a:prstGeom>
          <a:noFill/>
        </p:spPr>
      </p:pic>
      <p:pic>
        <p:nvPicPr>
          <p:cNvPr id="21509" name="Picture 5" descr="C:\Users\Usuario\Downloads\14-4-2012\CORAZONES GIFS\3ffe8a5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1008"/>
            <a:ext cx="1328936" cy="1328936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CORAZONES GIFS\3ffe8a5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5064" y="3573016"/>
            <a:ext cx="1328936" cy="1328936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CORAZONES GIFS\3ffe8a5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5064" y="1988840"/>
            <a:ext cx="1328936" cy="1328936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CORAZONES GIFS\3ffe8a5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5064" y="260648"/>
            <a:ext cx="1328936" cy="1328936"/>
          </a:xfrm>
          <a:prstGeom prst="rect">
            <a:avLst/>
          </a:prstGeom>
          <a:noFill/>
        </p:spPr>
      </p:pic>
      <p:pic>
        <p:nvPicPr>
          <p:cNvPr id="9" name="Picture 5" descr="C:\Users\Usuario\Downloads\14-4-2012\CORAZONES GIFS\3ffe8a5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72816"/>
            <a:ext cx="1328936" cy="1328936"/>
          </a:xfrm>
          <a:prstGeom prst="rect">
            <a:avLst/>
          </a:prstGeom>
          <a:noFill/>
        </p:spPr>
      </p:pic>
      <p:pic>
        <p:nvPicPr>
          <p:cNvPr id="10" name="Picture 5" descr="C:\Users\Usuario\Downloads\14-4-2012\CORAZONES GIFS\3ffe8a5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640"/>
            <a:ext cx="1328936" cy="1328936"/>
          </a:xfrm>
          <a:prstGeom prst="rect">
            <a:avLst/>
          </a:prstGeom>
          <a:noFill/>
        </p:spPr>
      </p:pic>
      <p:pic>
        <p:nvPicPr>
          <p:cNvPr id="21510" name="Picture 6" descr="C:\Users\Usuario\Downloads\14-4-2012\MARCOS DELGADOS\PNG\41f5af8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1"/>
            <a:ext cx="6408711" cy="5486400"/>
          </a:xfrm>
          <a:prstGeom prst="rect">
            <a:avLst/>
          </a:prstGeom>
          <a:noFill/>
        </p:spPr>
      </p:pic>
      <p:pic>
        <p:nvPicPr>
          <p:cNvPr id="21511" name="Picture 7" descr="C:\Users\Usuario\Downloads\14-4-2012\DIFERENTES COSAS Y FONDOS DE PNG\ros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45225"/>
            <a:ext cx="9144000" cy="141277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Tu que sabes, en donde esta,  acaríciale con mi amor,  dile que él es a quien yo mas, mas quiero 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21512" name="Picture 8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04664"/>
            <a:ext cx="1287859" cy="1723711"/>
          </a:xfrm>
          <a:prstGeom prst="rect">
            <a:avLst/>
          </a:prstGeom>
          <a:noFill/>
        </p:spPr>
      </p:pic>
      <p:pic>
        <p:nvPicPr>
          <p:cNvPr id="21514" name="Picture 10" descr="C:\Users\Usuario\Downloads\14-4-2012\PNG MUJERES\bf40eae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692696"/>
            <a:ext cx="3571875" cy="4448175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cuments\AWALPAPERS BONITOS\EL CIELO LA TIERRA\Bankoboev.Ru_more_v_komnat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22531" name="Picture 3" descr="C:\Users\Usuario\Downloads\14-4-2012\Latas, tazas, bolsos, botellas, marcos gif y otros\113134835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764704"/>
            <a:ext cx="671512" cy="733424"/>
          </a:xfrm>
          <a:prstGeom prst="rect">
            <a:avLst/>
          </a:prstGeom>
          <a:noFill/>
        </p:spPr>
      </p:pic>
      <p:pic>
        <p:nvPicPr>
          <p:cNvPr id="22532" name="Picture 4" descr="C:\Users\Usuario\Downloads\14-4-2012\PNG HOMBRES\a78e32d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636912"/>
            <a:ext cx="1990651" cy="2930004"/>
          </a:xfrm>
          <a:prstGeom prst="rect">
            <a:avLst/>
          </a:prstGeom>
          <a:noFill/>
        </p:spPr>
      </p:pic>
      <p:pic>
        <p:nvPicPr>
          <p:cNvPr id="22534" name="Picture 6" descr="C:\Users\Usuario\Downloads\TEXTURAS\PNG\FM-BT-August2010-Paper-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pic>
        <p:nvPicPr>
          <p:cNvPr id="22535" name="Picture 7" descr="C:\Users\Usuario\Downloads\14-4-2012\MARCOS DELGADOS\PNG\9bf530b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Tu que sabes por dónde va,  ilumínale con tu luz,  su sendero, </a:t>
            </a:r>
            <a:r>
              <a:rPr lang="es-ES" sz="2400" dirty="0" smtClean="0">
                <a:latin typeface="Arial Black" pitchFamily="34" charset="0"/>
              </a:rPr>
              <a:t>por, porque </a:t>
            </a:r>
            <a:r>
              <a:rPr lang="es-ES" sz="2400" dirty="0" smtClean="0">
                <a:latin typeface="Arial Black" pitchFamily="34" charset="0"/>
              </a:rPr>
              <a:t>quizás,  no es bueno, no es bueno, 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32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14-4-2012\MUJERES Y HOMBRES JEPG\20019a1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2054" name="Picture 6" descr="C:\Users\Usuario\Downloads\14-4-2012\DIFERENTES COSAS Y FONDOS DE PNG\silv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265"/>
            <a:ext cx="9144000" cy="105273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quizás no es bueno,  y dile, que lo quiero.</a:t>
            </a:r>
          </a:p>
        </p:txBody>
      </p:sp>
      <p:pic>
        <p:nvPicPr>
          <p:cNvPr id="205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8680"/>
            <a:ext cx="2295525" cy="792088"/>
          </a:xfrm>
          <a:prstGeom prst="rect">
            <a:avLst/>
          </a:prstGeom>
          <a:noFill/>
        </p:spPr>
      </p:pic>
      <p:pic>
        <p:nvPicPr>
          <p:cNvPr id="205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8475" y="0"/>
            <a:ext cx="2295525" cy="638175"/>
          </a:xfrm>
          <a:prstGeom prst="rect">
            <a:avLst/>
          </a:prstGeom>
          <a:noFill/>
        </p:spPr>
      </p:pic>
      <p:pic>
        <p:nvPicPr>
          <p:cNvPr id="2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212976"/>
            <a:ext cx="2295525" cy="638175"/>
          </a:xfrm>
          <a:prstGeom prst="rect">
            <a:avLst/>
          </a:prstGeom>
          <a:noFill/>
        </p:spPr>
      </p:pic>
      <p:pic>
        <p:nvPicPr>
          <p:cNvPr id="2056" name="Picture 8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476672"/>
            <a:ext cx="2295525" cy="638175"/>
          </a:xfrm>
          <a:prstGeom prst="rect">
            <a:avLst/>
          </a:prstGeom>
          <a:noFill/>
        </p:spPr>
      </p:pic>
      <p:pic>
        <p:nvPicPr>
          <p:cNvPr id="2058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8475" y="3861048"/>
            <a:ext cx="2295525" cy="638175"/>
          </a:xfrm>
          <a:prstGeom prst="rect">
            <a:avLst/>
          </a:prstGeom>
          <a:noFill/>
        </p:spPr>
      </p:pic>
      <p:pic>
        <p:nvPicPr>
          <p:cNvPr id="2060" name="Picture 1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725144"/>
            <a:ext cx="2295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219</Words>
  <Application>Microsoft Office PowerPoint</Application>
  <PresentationFormat>Presentación en pantalla (4:3)</PresentationFormat>
  <Paragraphs>34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2012-05-25T10:21:55Z</dcterms:created>
  <dcterms:modified xsi:type="dcterms:W3CDTF">2012-08-29T12:57:57Z</dcterms:modified>
</cp:coreProperties>
</file>