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4" r:id="rId2"/>
    <p:sldId id="263" r:id="rId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4265C"/>
    <a:srgbClr val="2E49D5"/>
    <a:srgbClr val="F6F6F6"/>
    <a:srgbClr val="C0D7F5"/>
    <a:srgbClr val="C6D8D2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72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C011-77EE-463E-94CF-4E6C63CDBE1E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2B002-B89C-468F-A495-2B0C5E7347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C115A-1D58-49E9-B7C3-47D7DBDEE3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1C959-AFB8-4733-A1B5-36ABFB5BFA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C0AE3-D93E-4794-AE97-3496DDC9253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C4273-A63F-4BFB-ADF7-93A8D2C2DF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FE720-2BFD-417D-A44E-1FE0AB5032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7D6E6-6693-43E1-9BDA-2BF402DFDF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84457-BD6F-4A79-8728-C6E48BB60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8762B-0D60-493A-8DA6-2E5C3BED2C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80DE3-EDBC-477F-A82C-C27F47F0263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1C400-6719-4BA0-9663-E5CBA5379C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86E0F2-4CF4-49F4-BE66-D7D802E5C3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0DCE6A-BA6F-4F51-8DA4-ACA0ED7151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2.png"/><Relationship Id="rId21" Type="http://schemas.openxmlformats.org/officeDocument/2006/relationships/audio" Target="../media/audio15.wav"/><Relationship Id="rId7" Type="http://schemas.openxmlformats.org/officeDocument/2006/relationships/image" Target="../media/image5.gif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image" Target="../media/image1.jpeg"/><Relationship Id="rId16" Type="http://schemas.openxmlformats.org/officeDocument/2006/relationships/audio" Target="../media/audio10.wav"/><Relationship Id="rId20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audio" Target="../media/audio5.wav"/><Relationship Id="rId5" Type="http://schemas.openxmlformats.org/officeDocument/2006/relationships/image" Target="../media/image4.pn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3.pn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0"/>
            <a:ext cx="91567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6778625"/>
            <a:ext cx="9156700" cy="7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667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7325" y="0"/>
            <a:ext cx="66675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5516563"/>
            <a:ext cx="82232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1">
            <a:hlinkClick r:id="" action="ppaction://noaction" highlightClick="1">
              <a:snd r:embed="rId6" name="luis miguel - romances - sabor a mi[1]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28572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5715008" y="5929330"/>
            <a:ext cx="242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CC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0000CC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00298" y="285728"/>
            <a:ext cx="7000924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i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 MIGUEL</a:t>
            </a:r>
            <a:endParaRPr lang="es-ES" sz="5400" b="1" i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2" name="Picture 11">
            <a:hlinkClick r:id="" action="ppaction://noaction" highlightClick="1">
              <a:snd r:embed="rId8" name="luis miguel - la barca369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100010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1">
            <a:hlinkClick r:id="" action="ppaction://noaction" highlightClick="1">
              <a:snd r:embed="rId9" name="luis miguel contigo aprendi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242886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11">
            <a:hlinkClick r:id="" action="ppaction://noaction" highlightClick="1">
              <a:snd r:embed="rId10" name="luis miguel - historia de un amor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64291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11">
            <a:hlinkClick r:id="" action="ppaction://noaction" highlightClick="1">
              <a:snd r:embed="rId11" name="luis miguel - besame mucho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135729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11">
            <a:hlinkClick r:id="" action="ppaction://noaction" highlightClick="1">
              <a:snd r:embed="rId12" name="luis miguel - la media vuelta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171448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11">
            <a:hlinkClick r:id="" action="ppaction://noaction" highlightClick="1">
              <a:snd r:embed="rId13" name="1 _luis_miguel_-_te_desean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207167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11">
            <a:hlinkClick r:id="" action="ppaction://noaction" highlightClick="1">
              <a:snd r:embed="rId14" name="luis miguel - no se tu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528638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" name="18 CuadroTexto"/>
          <p:cNvSpPr txBox="1"/>
          <p:nvPr/>
        </p:nvSpPr>
        <p:spPr>
          <a:xfrm>
            <a:off x="714348" y="428604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Sabor a mi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14348" y="785794"/>
            <a:ext cx="1866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Historia de un amor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14348" y="1142984"/>
            <a:ext cx="9204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La barca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14348" y="1500174"/>
            <a:ext cx="15087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Bésame mucho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14348" y="1857364"/>
            <a:ext cx="15263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La media vuelta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14348" y="2214554"/>
            <a:ext cx="10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Te desean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14348" y="2571744"/>
            <a:ext cx="1555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Contigo </a:t>
            </a:r>
            <a:r>
              <a:rPr lang="es-ES" sz="1400" b="1" dirty="0" err="1" smtClean="0">
                <a:solidFill>
                  <a:srgbClr val="FFC000"/>
                </a:solidFill>
              </a:rPr>
              <a:t>aprendi</a:t>
            </a:r>
            <a:endParaRPr lang="es-ES" sz="1400" b="1" dirty="0">
              <a:solidFill>
                <a:srgbClr val="FFC000"/>
              </a:solidFill>
            </a:endParaRPr>
          </a:p>
        </p:txBody>
      </p:sp>
      <p:pic>
        <p:nvPicPr>
          <p:cNvPr id="26" name="Picture 11">
            <a:hlinkClick r:id="" action="ppaction://noaction" highlightClick="1">
              <a:snd r:embed="rId15" name="tres palabras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421481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" name="Picture 11">
            <a:hlinkClick r:id="" action="ppaction://noaction" highlightClick="1">
              <a:snd r:embed="rId16" name="luis miguel - isabel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85762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8" name="Picture 11">
            <a:hlinkClick r:id="" action="ppaction://noaction" highlightClick="1">
              <a:snd r:embed="rId17" name="amaneci en tus brazos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50043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9" name="Picture 11">
            <a:hlinkClick r:id="" action="ppaction://noaction" highlightClick="1">
              <a:snd r:embed="rId18" name="15 el rey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14324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" name="Picture 11">
            <a:hlinkClick r:id="" action="ppaction://noaction" highlightClick="1">
              <a:snd r:embed="rId19" name="04 inolvidable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278605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1" name="30 CuadroTexto"/>
          <p:cNvSpPr txBox="1"/>
          <p:nvPr/>
        </p:nvSpPr>
        <p:spPr>
          <a:xfrm>
            <a:off x="785786" y="2857496"/>
            <a:ext cx="11176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Inolvidabl</a:t>
            </a:r>
            <a:r>
              <a:rPr lang="es-ES" sz="1400" dirty="0" smtClean="0">
                <a:solidFill>
                  <a:srgbClr val="FFC000"/>
                </a:solidFill>
              </a:rPr>
              <a:t>e</a:t>
            </a:r>
            <a:endParaRPr lang="es-ES" sz="1400" dirty="0">
              <a:solidFill>
                <a:srgbClr val="FFC000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14348" y="3214686"/>
            <a:ext cx="673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El rey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714348" y="3571876"/>
            <a:ext cx="20746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Amanecí en </a:t>
            </a:r>
            <a:r>
              <a:rPr lang="es-ES" sz="1400" b="1" dirty="0" err="1" smtClean="0">
                <a:solidFill>
                  <a:srgbClr val="FFC000"/>
                </a:solidFill>
              </a:rPr>
              <a:t>tis</a:t>
            </a:r>
            <a:r>
              <a:rPr lang="es-ES" sz="1400" b="1" dirty="0" smtClean="0">
                <a:solidFill>
                  <a:srgbClr val="FFC000"/>
                </a:solidFill>
              </a:rPr>
              <a:t> brazos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14348" y="4000504"/>
            <a:ext cx="691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Isabel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14348" y="4357694"/>
            <a:ext cx="13385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Tres palabras</a:t>
            </a:r>
            <a:endParaRPr lang="es-ES" sz="1400" b="1" dirty="0">
              <a:solidFill>
                <a:srgbClr val="FFC000"/>
              </a:solidFill>
            </a:endParaRPr>
          </a:p>
        </p:txBody>
      </p:sp>
      <p:pic>
        <p:nvPicPr>
          <p:cNvPr id="36" name="Picture 11">
            <a:hlinkClick r:id="" action="ppaction://noaction" highlightClick="1">
              <a:snd r:embed="rId20" name="luis miguel - romance - somos novios[1]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492919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7" name="Picture 11">
            <a:hlinkClick r:id="" action="ppaction://noaction" highlightClick="1">
              <a:snd r:embed="rId21" name="luis miguel - que seas feliz(2)32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4572008"/>
            <a:ext cx="571504" cy="50006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8" name="37 CuadroTexto"/>
          <p:cNvSpPr txBox="1"/>
          <p:nvPr/>
        </p:nvSpPr>
        <p:spPr>
          <a:xfrm>
            <a:off x="714348" y="4714884"/>
            <a:ext cx="13773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Que seas feliz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14348" y="5072074"/>
            <a:ext cx="1407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Somos novios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714348" y="5429264"/>
            <a:ext cx="8899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C000"/>
                </a:solidFill>
              </a:rPr>
              <a:t>No se tu</a:t>
            </a:r>
            <a:endParaRPr lang="es-ES" sz="1400" b="1" dirty="0">
              <a:solidFill>
                <a:srgbClr val="FFC000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285720" y="6072206"/>
            <a:ext cx="2403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Pincha en música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IS MIGUEL-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LUIS MIGUEL-</Template>
  <TotalTime>5</TotalTime>
  <Words>103</Words>
  <Application>Microsoft PowerPoint</Application>
  <PresentationFormat>Presentación en pantalla (4:3)</PresentationFormat>
  <Paragraphs>46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LUIS MIGUEL-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cp:lastPrinted>1601-01-01T00:00:00Z</cp:lastPrinted>
  <dcterms:created xsi:type="dcterms:W3CDTF">2013-04-13T09:57:53Z</dcterms:created>
  <dcterms:modified xsi:type="dcterms:W3CDTF">2013-04-13T10:03:23Z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