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02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9E30B-B236-44D5-A243-DE0539F4CBBE}" type="datetimeFigureOut">
              <a:rPr lang="fr-FR" smtClean="0"/>
              <a:t>26/12/2013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84979-E150-401B-8ABC-F098DE5CC7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65344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9E30B-B236-44D5-A243-DE0539F4CBBE}" type="datetimeFigureOut">
              <a:rPr lang="fr-FR" smtClean="0"/>
              <a:t>26/12/2013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84979-E150-401B-8ABC-F098DE5CC7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39743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9E30B-B236-44D5-A243-DE0539F4CBBE}" type="datetimeFigureOut">
              <a:rPr lang="fr-FR" smtClean="0"/>
              <a:t>26/12/2013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84979-E150-401B-8ABC-F098DE5CC7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71655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9E30B-B236-44D5-A243-DE0539F4CBBE}" type="datetimeFigureOut">
              <a:rPr lang="fr-FR" smtClean="0"/>
              <a:t>26/12/2013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84979-E150-401B-8ABC-F098DE5CC7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39766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9E30B-B236-44D5-A243-DE0539F4CBBE}" type="datetimeFigureOut">
              <a:rPr lang="fr-FR" smtClean="0"/>
              <a:t>26/12/2013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84979-E150-401B-8ABC-F098DE5CC7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20129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9E30B-B236-44D5-A243-DE0539F4CBBE}" type="datetimeFigureOut">
              <a:rPr lang="fr-FR" smtClean="0"/>
              <a:t>26/12/2013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84979-E150-401B-8ABC-F098DE5CC7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66512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9E30B-B236-44D5-A243-DE0539F4CBBE}" type="datetimeFigureOut">
              <a:rPr lang="fr-FR" smtClean="0"/>
              <a:t>26/12/2013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84979-E150-401B-8ABC-F098DE5CC7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88053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9E30B-B236-44D5-A243-DE0539F4CBBE}" type="datetimeFigureOut">
              <a:rPr lang="fr-FR" smtClean="0"/>
              <a:t>26/12/2013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84979-E150-401B-8ABC-F098DE5CC7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04578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9E30B-B236-44D5-A243-DE0539F4CBBE}" type="datetimeFigureOut">
              <a:rPr lang="fr-FR" smtClean="0"/>
              <a:t>26/12/2013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84979-E150-401B-8ABC-F098DE5CC7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52950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9E30B-B236-44D5-A243-DE0539F4CBBE}" type="datetimeFigureOut">
              <a:rPr lang="fr-FR" smtClean="0"/>
              <a:t>26/12/2013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84979-E150-401B-8ABC-F098DE5CC7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78608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9E30B-B236-44D5-A243-DE0539F4CBBE}" type="datetimeFigureOut">
              <a:rPr lang="fr-FR" smtClean="0"/>
              <a:t>26/12/2013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84979-E150-401B-8ABC-F098DE5CC7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32268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C9E30B-B236-44D5-A243-DE0539F4CBBE}" type="datetimeFigureOut">
              <a:rPr lang="fr-FR" smtClean="0"/>
              <a:t>26/12/2013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A84979-E150-401B-8ABC-F098DE5CC7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8350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gif"/><Relationship Id="rId3" Type="http://schemas.openxmlformats.org/officeDocument/2006/relationships/image" Target="../media/image9.gif"/><Relationship Id="rId7" Type="http://schemas.openxmlformats.org/officeDocument/2006/relationships/image" Target="../media/image13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052" name="Picture 4" descr="Sans tit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8000">
    <p:sndAc>
      <p:stSnd>
        <p:snd r:embed="rId2" name="loving_you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3076" name="Picture 4" descr="000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4100" name="Picture 4" descr="000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5124" name="Picture 4" descr="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6148" name="Picture 4" descr="c2d2bf96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765175"/>
            <a:ext cx="7416800" cy="518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7172" name="Picture 4" descr="06f3137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8196" name="Picture 4" descr="Egbolt0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9220" name="Picture 4" descr="9l3itbdp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1412875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u4e3xk2n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500438"/>
            <a:ext cx="2663825" cy="2663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u4e3xk2n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940425" y="3500438"/>
            <a:ext cx="2663825" cy="2620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3" name="Picture 7" descr="slide0001_image00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43050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slide0001_image00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0950" y="5334000"/>
            <a:ext cx="1543050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5" name="Picture 9" descr="slide0001_image00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0"/>
            <a:ext cx="1524000" cy="1543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6" name="Picture 10" descr="slide0001_image00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14950"/>
            <a:ext cx="1524000" cy="1543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8" name="Picture 12" descr="slide0001_image012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6505575"/>
            <a:ext cx="2419350" cy="352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9" name="Picture 13" descr="slide0001_image012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276600" y="115888"/>
            <a:ext cx="2419350" cy="352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0" name="Picture 14" descr="slide0001_image012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925512" y="3309937"/>
            <a:ext cx="2419350" cy="352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1" name="Picture 15" descr="slide0001_image012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7758113" y="3167062"/>
            <a:ext cx="2419350" cy="352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2" name="Picture 16" descr="H6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0"/>
            <a:ext cx="2992438" cy="4005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0244" name="Picture 4" descr="v0qnm37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1268" name="Picture 4" descr="71bbd23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9" name="Picture 5" descr="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213" y="1916113"/>
            <a:ext cx="32766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1916113"/>
            <a:ext cx="2879725" cy="2651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1" name="Picture 7" descr="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213" y="1916113"/>
            <a:ext cx="3097212" cy="2711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3" name="Picture 9" descr="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1844675"/>
            <a:ext cx="2952750" cy="2951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4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2292" name="Picture 4" descr="Do_not_feed_please_by_gabi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3316" name="Picture 4" descr="f6a6g70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2475" y="1268413"/>
            <a:ext cx="4581525" cy="4581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7" name="Picture 5" descr="f6a6g70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1268413"/>
            <a:ext cx="4032250" cy="4581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dorure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51125" y="841375"/>
            <a:ext cx="3644900" cy="1962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9" name="Picture 7" descr="dorure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2596357" y="4107656"/>
            <a:ext cx="3789362" cy="1711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0" name="Picture 8" descr="ccoran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21" name="Text Box 9"/>
          <p:cNvSpPr txBox="1">
            <a:spLocks noChangeArrowheads="1"/>
          </p:cNvSpPr>
          <p:nvPr/>
        </p:nvSpPr>
        <p:spPr bwMode="auto">
          <a:xfrm>
            <a:off x="8512175" y="6419850"/>
            <a:ext cx="354013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altLang="fr-FR" sz="1200">
                <a:solidFill>
                  <a:schemeClr val="bg1"/>
                </a:solidFill>
                <a:latin typeface="Monotype Corsiva" pitchFamily="66" charset="0"/>
              </a:rPr>
              <a:t>Jos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4340" name="Picture 4" descr="11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5364" name="Picture 4" descr="Sans tit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6388" name="Picture 4" descr="bjvzeiv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7412" name="Picture 4" descr="21igwti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8436" name="Picture 4" descr="d6aaf89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9460" name="Picture 4" descr="Sans tit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1" name="Picture 5" descr="cadre dor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0484" name="Picture 4" descr="fond_flamm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7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fr-FR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altLang="fr-FR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fr-FR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fr-FR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fr-FR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61</Words>
  <Application>Microsoft Office PowerPoint</Application>
  <PresentationFormat>Affichage à l'écran (4:3)</PresentationFormat>
  <Paragraphs>29</Paragraphs>
  <Slides>20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1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jos</dc:creator>
  <cp:lastModifiedBy>jos</cp:lastModifiedBy>
  <cp:revision>4</cp:revision>
  <dcterms:created xsi:type="dcterms:W3CDTF">2013-12-26T14:57:47Z</dcterms:created>
  <dcterms:modified xsi:type="dcterms:W3CDTF">2013-12-26T16:15:10Z</dcterms:modified>
</cp:coreProperties>
</file>