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6" r:id="rId4"/>
    <p:sldId id="265" r:id="rId5"/>
    <p:sldId id="267" r:id="rId6"/>
    <p:sldId id="264" r:id="rId7"/>
    <p:sldId id="263" r:id="rId8"/>
    <p:sldId id="262" r:id="rId9"/>
    <p:sldId id="261" r:id="rId10"/>
    <p:sldId id="258" r:id="rId11"/>
    <p:sldId id="268"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7y7b1368Fn0ZoYUNfO/vQ==" hashData="tF+n1F9WXvzDiCndkyVttJHMSQA="/>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DAC5857-D027-499B-89A2-1E9CC8707AD9}" type="slidenum">
              <a:rPr lang="es-ES" smtClean="0"/>
              <a:pPr/>
              <a:t>‹Nº›</a:t>
            </a:fld>
            <a:endParaRPr lang="es-ES"/>
          </a:p>
        </p:txBody>
      </p:sp>
    </p:spTree>
  </p:cSld>
  <p:clrMapOvr>
    <a:masterClrMapping/>
  </p:clrMapOvr>
  <p:transition>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54312B3-E41B-4C3E-AEAC-E893EBE97F22}" type="slidenum">
              <a:rPr lang="es-ES_tradnl">
                <a:solidFill>
                  <a:srgbClr val="000000"/>
                </a:solidFill>
              </a:rPr>
              <a:pPr/>
              <a:t>‹Nº›</a:t>
            </a:fld>
            <a:endParaRPr lang="es-ES_tradnl">
              <a:solidFill>
                <a:srgbClr val="000000"/>
              </a:solidFill>
            </a:endParaRPr>
          </a:p>
        </p:txBody>
      </p:sp>
    </p:spTree>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64BA07-A76B-4856-8E18-07E5EB0A3530}" type="datetimeFigureOut">
              <a:rPr lang="es-ES" smtClean="0"/>
              <a:pPr/>
              <a:t>04/02/2013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AC5857-D027-499B-89A2-1E9CC8707AD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zoom dir="in"/>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CA59B91-A66B-4989-AA92-20F986990677}"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ransition>
    <p:zoom dir="in"/>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4.gif"/><Relationship Id="rId2" Type="http://schemas.openxmlformats.org/officeDocument/2006/relationships/image" Target="../media/image9.gif"/><Relationship Id="rId1" Type="http://schemas.openxmlformats.org/officeDocument/2006/relationships/slideLayout" Target="../slideLayouts/slideLayout1.xml"/><Relationship Id="rId6" Type="http://schemas.openxmlformats.org/officeDocument/2006/relationships/image" Target="../media/image13.gif"/><Relationship Id="rId5" Type="http://schemas.openxmlformats.org/officeDocument/2006/relationships/image" Target="../media/image12.gif"/><Relationship Id="rId4" Type="http://schemas.openxmlformats.org/officeDocument/2006/relationships/image" Target="../media/image11.gif"/></Relationships>
</file>

<file path=ppt/slides/_rels/slide3.xml.rels><?xml version="1.0" encoding="UTF-8" standalone="yes"?>
<Relationships xmlns="http://schemas.openxmlformats.org/package/2006/relationships"><Relationship Id="rId8" Type="http://schemas.openxmlformats.org/officeDocument/2006/relationships/image" Target="../media/image20.gif"/><Relationship Id="rId3" Type="http://schemas.openxmlformats.org/officeDocument/2006/relationships/image" Target="../media/image16.gif"/><Relationship Id="rId7" Type="http://schemas.openxmlformats.org/officeDocument/2006/relationships/image" Target="../media/image8.gif"/><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gif"/></Relationships>
</file>

<file path=ppt/slides/_rels/slide4.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17.gif"/></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gif"/></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5" Type="http://schemas.openxmlformats.org/officeDocument/2006/relationships/image" Target="../media/image17.gif"/><Relationship Id="rId4" Type="http://schemas.openxmlformats.org/officeDocument/2006/relationships/image" Target="../media/image35.gif"/></Relationships>
</file>

<file path=ppt/slides/_rels/slide1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jpe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22" name="Picture 6" descr="C:\Users\Usuario\Downloads\MARCOS QUE BRLLAN\44[1].gif"/>
          <p:cNvPicPr>
            <a:picLocks noChangeAspect="1" noChangeArrowheads="1" noCrop="1"/>
          </p:cNvPicPr>
          <p:nvPr/>
        </p:nvPicPr>
        <p:blipFill>
          <a:blip r:embed="rId3" cstate="print"/>
          <a:srcRect/>
          <a:stretch>
            <a:fillRect/>
          </a:stretch>
        </p:blipFill>
        <p:spPr bwMode="auto">
          <a:xfrm>
            <a:off x="0" y="0"/>
            <a:ext cx="9144000" cy="6858000"/>
          </a:xfrm>
          <a:prstGeom prst="rect">
            <a:avLst/>
          </a:prstGeom>
          <a:noFill/>
        </p:spPr>
      </p:pic>
      <p:pic>
        <p:nvPicPr>
          <p:cNvPr id="9224" name="Picture 8" descr="www.leperledelcuore.com"/>
          <p:cNvPicPr>
            <a:picLocks noChangeAspect="1" noChangeArrowheads="1" noCrop="1"/>
          </p:cNvPicPr>
          <p:nvPr/>
        </p:nvPicPr>
        <p:blipFill>
          <a:blip r:embed="rId4" cstate="print"/>
          <a:srcRect/>
          <a:stretch>
            <a:fillRect/>
          </a:stretch>
        </p:blipFill>
        <p:spPr bwMode="auto">
          <a:xfrm>
            <a:off x="755576" y="620688"/>
            <a:ext cx="3819525" cy="381001"/>
          </a:xfrm>
          <a:prstGeom prst="rect">
            <a:avLst/>
          </a:prstGeom>
          <a:noFill/>
        </p:spPr>
      </p:pic>
      <p:pic>
        <p:nvPicPr>
          <p:cNvPr id="9225" name="Picture 9" descr="C:\Users\Usuario\Downloads\NECESARIO PARA PPS\hud40[1].gif"/>
          <p:cNvPicPr>
            <a:picLocks noChangeAspect="1" noChangeArrowheads="1"/>
          </p:cNvPicPr>
          <p:nvPr/>
        </p:nvPicPr>
        <p:blipFill>
          <a:blip r:embed="rId5" cstate="print"/>
          <a:srcRect/>
          <a:stretch>
            <a:fillRect/>
          </a:stretch>
        </p:blipFill>
        <p:spPr bwMode="auto">
          <a:xfrm>
            <a:off x="611560" y="4797152"/>
            <a:ext cx="992311" cy="1619354"/>
          </a:xfrm>
          <a:prstGeom prst="rect">
            <a:avLst/>
          </a:prstGeom>
          <a:noFill/>
        </p:spPr>
      </p:pic>
      <p:pic>
        <p:nvPicPr>
          <p:cNvPr id="9226" name="Picture 10" descr="C:\Users\Usuario\Downloads\NECESARIO PARA PPS\hud37[1].gif"/>
          <p:cNvPicPr>
            <a:picLocks noChangeAspect="1" noChangeArrowheads="1" noCrop="1"/>
          </p:cNvPicPr>
          <p:nvPr/>
        </p:nvPicPr>
        <p:blipFill>
          <a:blip r:embed="rId6" cstate="print"/>
          <a:srcRect/>
          <a:stretch>
            <a:fillRect/>
          </a:stretch>
        </p:blipFill>
        <p:spPr bwMode="auto">
          <a:xfrm rot="19416024">
            <a:off x="1084936" y="4866550"/>
            <a:ext cx="1312540" cy="328135"/>
          </a:xfrm>
          <a:prstGeom prst="rect">
            <a:avLst/>
          </a:prstGeom>
          <a:noFill/>
        </p:spPr>
      </p:pic>
      <p:pic>
        <p:nvPicPr>
          <p:cNvPr id="9228" name="Picture 12" descr="www.leperledelcuore.com"/>
          <p:cNvPicPr>
            <a:picLocks noChangeAspect="1" noChangeArrowheads="1" noCrop="1"/>
          </p:cNvPicPr>
          <p:nvPr/>
        </p:nvPicPr>
        <p:blipFill>
          <a:blip r:embed="rId7" cstate="print"/>
          <a:srcRect/>
          <a:stretch>
            <a:fillRect/>
          </a:stretch>
        </p:blipFill>
        <p:spPr bwMode="auto">
          <a:xfrm>
            <a:off x="2483768" y="2924944"/>
            <a:ext cx="4725428" cy="1224136"/>
          </a:xfrm>
          <a:prstGeom prst="rect">
            <a:avLst/>
          </a:prstGeom>
          <a:noFill/>
        </p:spPr>
      </p:pic>
      <p:pic>
        <p:nvPicPr>
          <p:cNvPr id="9229" name="Picture 13" descr="C:\Users\Usuario\Downloads\NECESARIO PARA PPS\z50a4cc19758bd[1].gif"/>
          <p:cNvPicPr>
            <a:picLocks noChangeAspect="1" noChangeArrowheads="1" noCrop="1"/>
          </p:cNvPicPr>
          <p:nvPr/>
        </p:nvPicPr>
        <p:blipFill>
          <a:blip r:embed="rId8" cstate="print"/>
          <a:srcRect/>
          <a:stretch>
            <a:fillRect/>
          </a:stretch>
        </p:blipFill>
        <p:spPr bwMode="auto">
          <a:xfrm>
            <a:off x="5796136" y="548680"/>
            <a:ext cx="3019425" cy="504825"/>
          </a:xfrm>
          <a:prstGeom prst="rect">
            <a:avLst/>
          </a:prstGeom>
          <a:noFill/>
        </p:spPr>
      </p:pic>
      <p:pic>
        <p:nvPicPr>
          <p:cNvPr id="9230" name="Picture 14" descr="C:\Users\Usuario\Downloads\NECESARIO PARA PPS\z50f1587f24c04[1].gif"/>
          <p:cNvPicPr>
            <a:picLocks noChangeAspect="1" noChangeArrowheads="1" noCrop="1"/>
          </p:cNvPicPr>
          <p:nvPr/>
        </p:nvPicPr>
        <p:blipFill>
          <a:blip r:embed="rId9" cstate="print"/>
          <a:srcRect/>
          <a:stretch>
            <a:fillRect/>
          </a:stretch>
        </p:blipFill>
        <p:spPr bwMode="auto">
          <a:xfrm>
            <a:off x="6300192" y="5589240"/>
            <a:ext cx="2266950" cy="504825"/>
          </a:xfrm>
          <a:prstGeom prst="rect">
            <a:avLst/>
          </a:prstGeom>
          <a:noFill/>
        </p:spPr>
      </p:pic>
      <p:pic>
        <p:nvPicPr>
          <p:cNvPr id="15" name="Picture 8" descr="C:\Users\Usuario\Downloads\OTROS GIFS gatos perros y banderas de españa\img242[1].gif"/>
          <p:cNvPicPr>
            <a:picLocks noChangeAspect="1" noChangeArrowheads="1" noCrop="1"/>
          </p:cNvPicPr>
          <p:nvPr/>
        </p:nvPicPr>
        <p:blipFill>
          <a:blip r:embed="rId10" cstate="print"/>
          <a:srcRect/>
          <a:stretch>
            <a:fillRect/>
          </a:stretch>
        </p:blipFill>
        <p:spPr bwMode="auto">
          <a:xfrm>
            <a:off x="1115616" y="1700808"/>
            <a:ext cx="1047750" cy="1047750"/>
          </a:xfrm>
          <a:prstGeom prst="rect">
            <a:avLst/>
          </a:prstGeom>
          <a:noFill/>
        </p:spPr>
      </p:pic>
      <p:pic>
        <p:nvPicPr>
          <p:cNvPr id="16" name="Picture 8" descr="C:\Users\Usuario\Downloads\OTROS GIFS gatos perros y banderas de españa\img242[1].gif"/>
          <p:cNvPicPr>
            <a:picLocks noChangeAspect="1" noChangeArrowheads="1" noCrop="1"/>
          </p:cNvPicPr>
          <p:nvPr/>
        </p:nvPicPr>
        <p:blipFill>
          <a:blip r:embed="rId10" cstate="print"/>
          <a:srcRect/>
          <a:stretch>
            <a:fillRect/>
          </a:stretch>
        </p:blipFill>
        <p:spPr bwMode="auto">
          <a:xfrm>
            <a:off x="3923928" y="1628800"/>
            <a:ext cx="1047750" cy="1047750"/>
          </a:xfrm>
          <a:prstGeom prst="rect">
            <a:avLst/>
          </a:prstGeom>
          <a:noFill/>
        </p:spPr>
      </p:pic>
      <p:pic>
        <p:nvPicPr>
          <p:cNvPr id="17" name="Picture 8" descr="C:\Users\Usuario\Downloads\OTROS GIFS gatos perros y banderas de españa\img242[1].gif"/>
          <p:cNvPicPr>
            <a:picLocks noChangeAspect="1" noChangeArrowheads="1" noCrop="1"/>
          </p:cNvPicPr>
          <p:nvPr/>
        </p:nvPicPr>
        <p:blipFill>
          <a:blip r:embed="rId10" cstate="print"/>
          <a:srcRect/>
          <a:stretch>
            <a:fillRect/>
          </a:stretch>
        </p:blipFill>
        <p:spPr bwMode="auto">
          <a:xfrm>
            <a:off x="6876256" y="1628800"/>
            <a:ext cx="1047750" cy="1047750"/>
          </a:xfrm>
          <a:prstGeom prst="rect">
            <a:avLst/>
          </a:prstGeom>
          <a:noFill/>
        </p:spPr>
      </p:pic>
      <p:pic>
        <p:nvPicPr>
          <p:cNvPr id="18" name="Picture 8" descr="C:\Users\Usuario\Downloads\OTROS GIFS gatos perros y banderas de españa\img242[1].gif"/>
          <p:cNvPicPr>
            <a:picLocks noChangeAspect="1" noChangeArrowheads="1" noCrop="1"/>
          </p:cNvPicPr>
          <p:nvPr/>
        </p:nvPicPr>
        <p:blipFill>
          <a:blip r:embed="rId10" cstate="print"/>
          <a:srcRect/>
          <a:stretch>
            <a:fillRect/>
          </a:stretch>
        </p:blipFill>
        <p:spPr bwMode="auto">
          <a:xfrm>
            <a:off x="3563888" y="4869160"/>
            <a:ext cx="1047750" cy="1047750"/>
          </a:xfrm>
          <a:prstGeom prst="rect">
            <a:avLst/>
          </a:prstGeom>
          <a:noFill/>
        </p:spPr>
      </p:pic>
      <p:pic>
        <p:nvPicPr>
          <p:cNvPr id="19" name="Picture 8" descr="C:\Users\Usuario\Downloads\OTROS GIFS gatos perros y banderas de españa\img242[1].gif"/>
          <p:cNvPicPr>
            <a:picLocks noChangeAspect="1" noChangeArrowheads="1" noCrop="1"/>
          </p:cNvPicPr>
          <p:nvPr/>
        </p:nvPicPr>
        <p:blipFill>
          <a:blip r:embed="rId10" cstate="print"/>
          <a:srcRect/>
          <a:stretch>
            <a:fillRect/>
          </a:stretch>
        </p:blipFill>
        <p:spPr bwMode="auto">
          <a:xfrm>
            <a:off x="6228184" y="4365104"/>
            <a:ext cx="1047750" cy="1047750"/>
          </a:xfrm>
          <a:prstGeom prst="rect">
            <a:avLst/>
          </a:prstGeom>
          <a:noFill/>
        </p:spPr>
      </p:pic>
    </p:spTree>
  </p:cSld>
  <p:clrMapOvr>
    <a:masterClrMapping/>
  </p:clrMapOvr>
  <p:transition advTm="4000">
    <p:zoom dir="in"/>
    <p:sndAc>
      <p:stSnd>
        <p:snd r:embed="rId2" name="minnie riperton - loving you.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descr="C:\Users\Usuario\Downloads\birds3[1].gif"/>
          <p:cNvPicPr>
            <a:picLocks noChangeAspect="1" noChangeArrowheads="1" noCrop="1"/>
          </p:cNvPicPr>
          <p:nvPr/>
        </p:nvPicPr>
        <p:blipFill>
          <a:blip r:embed="rId2" cstate="print"/>
          <a:srcRect/>
          <a:stretch>
            <a:fillRect/>
          </a:stretch>
        </p:blipFill>
        <p:spPr bwMode="auto">
          <a:xfrm>
            <a:off x="2771800" y="1412776"/>
            <a:ext cx="3754323" cy="4139902"/>
          </a:xfrm>
          <a:prstGeom prst="rect">
            <a:avLst/>
          </a:prstGeom>
          <a:noFill/>
        </p:spPr>
      </p:pic>
      <p:pic>
        <p:nvPicPr>
          <p:cNvPr id="1027" name="Picture 3" descr="C:\Users\Usuario\Downloads\BIRD2--[1].gif"/>
          <p:cNvPicPr>
            <a:picLocks noChangeAspect="1" noChangeArrowheads="1" noCrop="1"/>
          </p:cNvPicPr>
          <p:nvPr/>
        </p:nvPicPr>
        <p:blipFill>
          <a:blip r:embed="rId3" cstate="print"/>
          <a:srcRect/>
          <a:stretch>
            <a:fillRect/>
          </a:stretch>
        </p:blipFill>
        <p:spPr bwMode="auto">
          <a:xfrm>
            <a:off x="7380312" y="4898346"/>
            <a:ext cx="1763688" cy="1959654"/>
          </a:xfrm>
          <a:prstGeom prst="rect">
            <a:avLst/>
          </a:prstGeom>
          <a:noFill/>
        </p:spPr>
      </p:pic>
      <p:pic>
        <p:nvPicPr>
          <p:cNvPr id="1028" name="Picture 4"/>
          <p:cNvPicPr>
            <a:picLocks noChangeAspect="1" noChangeArrowheads="1" noCrop="1"/>
          </p:cNvPicPr>
          <p:nvPr/>
        </p:nvPicPr>
        <p:blipFill>
          <a:blip r:embed="rId4" cstate="print"/>
          <a:srcRect/>
          <a:stretch>
            <a:fillRect/>
          </a:stretch>
        </p:blipFill>
        <p:spPr bwMode="auto">
          <a:xfrm rot="5400000">
            <a:off x="2479973" y="1488579"/>
            <a:ext cx="4320480" cy="3880842"/>
          </a:xfrm>
          <a:prstGeom prst="rect">
            <a:avLst/>
          </a:prstGeom>
          <a:noFill/>
          <a:ln w="9525">
            <a:noFill/>
            <a:miter lim="800000"/>
            <a:headEnd/>
            <a:tailEnd/>
          </a:ln>
        </p:spPr>
      </p:pic>
      <p:pic>
        <p:nvPicPr>
          <p:cNvPr id="1029" name="Picture 5" descr="C:\Users\Usuario\Downloads\011[1].gif"/>
          <p:cNvPicPr>
            <a:picLocks noChangeAspect="1" noChangeArrowheads="1" noCrop="1"/>
          </p:cNvPicPr>
          <p:nvPr/>
        </p:nvPicPr>
        <p:blipFill>
          <a:blip r:embed="rId5" cstate="print"/>
          <a:srcRect/>
          <a:stretch>
            <a:fillRect/>
          </a:stretch>
        </p:blipFill>
        <p:spPr bwMode="auto">
          <a:xfrm>
            <a:off x="0" y="0"/>
            <a:ext cx="1547664" cy="1238131"/>
          </a:xfrm>
          <a:prstGeom prst="rect">
            <a:avLst/>
          </a:prstGeom>
          <a:noFill/>
        </p:spPr>
      </p:pic>
      <p:pic>
        <p:nvPicPr>
          <p:cNvPr id="1030" name="Picture 6" descr="C:\Users\Usuario\Downloads\00034[1].gif"/>
          <p:cNvPicPr>
            <a:picLocks noChangeAspect="1" noChangeArrowheads="1" noCrop="1"/>
          </p:cNvPicPr>
          <p:nvPr/>
        </p:nvPicPr>
        <p:blipFill>
          <a:blip r:embed="rId6" cstate="print"/>
          <a:srcRect/>
          <a:stretch>
            <a:fillRect/>
          </a:stretch>
        </p:blipFill>
        <p:spPr bwMode="auto">
          <a:xfrm>
            <a:off x="7334250" y="0"/>
            <a:ext cx="1809750" cy="1362075"/>
          </a:xfrm>
          <a:prstGeom prst="rect">
            <a:avLst/>
          </a:prstGeom>
          <a:noFill/>
        </p:spPr>
      </p:pic>
      <p:pic>
        <p:nvPicPr>
          <p:cNvPr id="1031" name="Picture 7" descr="C:\Users\Usuario\Downloads\vog-41[1].gif"/>
          <p:cNvPicPr>
            <a:picLocks noChangeAspect="1" noChangeArrowheads="1" noCrop="1"/>
          </p:cNvPicPr>
          <p:nvPr/>
        </p:nvPicPr>
        <p:blipFill>
          <a:blip r:embed="rId7" cstate="print"/>
          <a:srcRect/>
          <a:stretch>
            <a:fillRect/>
          </a:stretch>
        </p:blipFill>
        <p:spPr bwMode="auto">
          <a:xfrm>
            <a:off x="0" y="5661248"/>
            <a:ext cx="1695450" cy="1196752"/>
          </a:xfrm>
          <a:prstGeom prst="rect">
            <a:avLst/>
          </a:prstGeom>
          <a:noFill/>
        </p:spPr>
      </p:pic>
    </p:spTree>
  </p:cSld>
  <p:clrMapOvr>
    <a:masterClrMapping/>
  </p:clrMapOvr>
  <p:transition advTm="2000">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1" name="Picture 3" descr="C:\Users\Usuario\Downloads\59b0a596[1].png"/>
          <p:cNvPicPr>
            <a:picLocks noChangeAspect="1" noChangeArrowheads="1"/>
          </p:cNvPicPr>
          <p:nvPr/>
        </p:nvPicPr>
        <p:blipFill>
          <a:blip r:embed="rId2" cstate="print"/>
          <a:srcRect/>
          <a:stretch>
            <a:fillRect/>
          </a:stretch>
        </p:blipFill>
        <p:spPr bwMode="auto">
          <a:xfrm>
            <a:off x="4716016" y="0"/>
            <a:ext cx="4427983" cy="6858000"/>
          </a:xfrm>
          <a:prstGeom prst="rect">
            <a:avLst/>
          </a:prstGeom>
          <a:noFill/>
        </p:spPr>
      </p:pic>
      <p:pic>
        <p:nvPicPr>
          <p:cNvPr id="2052" name="Picture 4" descr="C:\Users\Usuario\Downloads\OTROS GIFS gatos perros y banderas de españa\082ddd19[1].gif"/>
          <p:cNvPicPr>
            <a:picLocks noChangeAspect="1" noChangeArrowheads="1" noCrop="1"/>
          </p:cNvPicPr>
          <p:nvPr/>
        </p:nvPicPr>
        <p:blipFill>
          <a:blip r:embed="rId3" cstate="print"/>
          <a:srcRect/>
          <a:stretch>
            <a:fillRect/>
          </a:stretch>
        </p:blipFill>
        <p:spPr bwMode="auto">
          <a:xfrm>
            <a:off x="611560" y="332656"/>
            <a:ext cx="1108406" cy="1270049"/>
          </a:xfrm>
          <a:prstGeom prst="rect">
            <a:avLst/>
          </a:prstGeom>
          <a:noFill/>
        </p:spPr>
      </p:pic>
      <p:pic>
        <p:nvPicPr>
          <p:cNvPr id="2053"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179512" y="5085184"/>
            <a:ext cx="1905000" cy="1533525"/>
          </a:xfrm>
          <a:prstGeom prst="rect">
            <a:avLst/>
          </a:prstGeom>
          <a:noFill/>
        </p:spPr>
      </p:pic>
      <p:pic>
        <p:nvPicPr>
          <p:cNvPr id="2054" name="Picture 6" descr="C:\Users\Usuario\Downloads\OTROS GIFS gatos perros y banderas de españa\72530_8be79[1].gif"/>
          <p:cNvPicPr>
            <a:picLocks noChangeAspect="1" noChangeArrowheads="1" noCrop="1"/>
          </p:cNvPicPr>
          <p:nvPr/>
        </p:nvPicPr>
        <p:blipFill>
          <a:blip r:embed="rId5" cstate="print"/>
          <a:srcRect/>
          <a:stretch>
            <a:fillRect/>
          </a:stretch>
        </p:blipFill>
        <p:spPr bwMode="auto">
          <a:xfrm>
            <a:off x="1691680" y="2276872"/>
            <a:ext cx="1771650" cy="1905000"/>
          </a:xfrm>
          <a:prstGeom prst="rect">
            <a:avLst/>
          </a:prstGeom>
          <a:noFill/>
        </p:spPr>
      </p:pic>
      <p:pic>
        <p:nvPicPr>
          <p:cNvPr id="2055" name="Picture 7" descr="C:\Users\Usuario\Downloads\OTROS GIFS gatos perros y banderas de españa\a6d3c065[1].gif"/>
          <p:cNvPicPr>
            <a:picLocks noChangeAspect="1" noChangeArrowheads="1" noCrop="1"/>
          </p:cNvPicPr>
          <p:nvPr/>
        </p:nvPicPr>
        <p:blipFill>
          <a:blip r:embed="rId6" cstate="print"/>
          <a:srcRect/>
          <a:stretch>
            <a:fillRect/>
          </a:stretch>
        </p:blipFill>
        <p:spPr bwMode="auto">
          <a:xfrm>
            <a:off x="2771800" y="476672"/>
            <a:ext cx="1524000" cy="1371600"/>
          </a:xfrm>
          <a:prstGeom prst="rect">
            <a:avLst/>
          </a:prstGeom>
          <a:noFill/>
        </p:spPr>
      </p:pic>
      <p:pic>
        <p:nvPicPr>
          <p:cNvPr id="8"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2555776" y="5013176"/>
            <a:ext cx="1905000" cy="1533525"/>
          </a:xfrm>
          <a:prstGeom prst="rect">
            <a:avLst/>
          </a:prstGeom>
          <a:noFill/>
        </p:spPr>
      </p:pic>
      <p:pic>
        <p:nvPicPr>
          <p:cNvPr id="2056" name="Picture 8" descr="C:\Users\Usuario\Downloads\OTROS GIFS gatos perros y banderas de españa\img242[1].gif"/>
          <p:cNvPicPr>
            <a:picLocks noChangeAspect="1" noChangeArrowheads="1" noCrop="1"/>
          </p:cNvPicPr>
          <p:nvPr/>
        </p:nvPicPr>
        <p:blipFill>
          <a:blip r:embed="rId7" cstate="print"/>
          <a:srcRect/>
          <a:stretch>
            <a:fillRect/>
          </a:stretch>
        </p:blipFill>
        <p:spPr bwMode="auto">
          <a:xfrm>
            <a:off x="251520" y="2420888"/>
            <a:ext cx="1047750" cy="1047750"/>
          </a:xfrm>
          <a:prstGeom prst="rect">
            <a:avLst/>
          </a:prstGeom>
          <a:noFill/>
        </p:spPr>
      </p:pic>
      <p:pic>
        <p:nvPicPr>
          <p:cNvPr id="2057" name="Picture 9" descr="C:\Users\Usuario\Downloads\zzCUADROS GUAPOS\www.tvn.hu_2a74e59e563428b269a7d6171730316c[1].gif"/>
          <p:cNvPicPr>
            <a:picLocks noChangeAspect="1" noChangeArrowheads="1"/>
          </p:cNvPicPr>
          <p:nvPr/>
        </p:nvPicPr>
        <p:blipFill>
          <a:blip r:embed="rId8" cstate="print"/>
          <a:srcRect/>
          <a:stretch>
            <a:fillRect/>
          </a:stretch>
        </p:blipFill>
        <p:spPr bwMode="auto">
          <a:xfrm rot="16200000">
            <a:off x="3465005" y="1179002"/>
            <a:ext cx="6858000" cy="4499992"/>
          </a:xfrm>
          <a:prstGeom prst="rect">
            <a:avLst/>
          </a:prstGeom>
          <a:noFill/>
        </p:spPr>
      </p:pic>
    </p:spTree>
  </p:cSld>
  <p:clrMapOvr>
    <a:masterClrMapping/>
  </p:clrMapOvr>
  <p:transition advTm="3000">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Usuario\Downloads\TEXTURAS\31410780690233366745[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advTm="3000">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Usuario\Downloads\MUJERES Y HOMBRES JEPG\0f276dd8[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0" y="6119336"/>
            <a:ext cx="9144000" cy="738664"/>
          </a:xfrm>
          <a:prstGeom prst="rect">
            <a:avLst/>
          </a:prstGeom>
          <a:noFill/>
        </p:spPr>
        <p:txBody>
          <a:bodyPr wrap="square" rtlCol="0">
            <a:spAutoFit/>
          </a:bodyPr>
          <a:lstStyle/>
          <a:p>
            <a:pPr algn="ctr"/>
            <a:r>
              <a:rPr lang="es-ES" sz="1400" dirty="0" smtClean="0">
                <a:latin typeface="Arial Black" pitchFamily="34" charset="0"/>
              </a:rPr>
              <a:t>Amarte es fácil porque eres bella,  hacer el amor contigo es todo lo que quiero hacer.  Amarte es más que sólo un sueńo hecho realidad,  y todo lo que hago es de amarte.  la la la la la, la la la la la, la la la la la la la la la la ... no hacen doo Ohhhhhhhh </a:t>
            </a:r>
            <a:endParaRPr lang="es-ES" sz="1400" dirty="0">
              <a:solidFill>
                <a:srgbClr val="FF0000"/>
              </a:solidFill>
              <a:latin typeface="Arial Black" pitchFamily="34" charset="0"/>
            </a:endParaRPr>
          </a:p>
        </p:txBody>
      </p:sp>
      <p:sp>
        <p:nvSpPr>
          <p:cNvPr id="4" name="3 CuadroTexto"/>
          <p:cNvSpPr txBox="1"/>
          <p:nvPr/>
        </p:nvSpPr>
        <p:spPr>
          <a:xfrm>
            <a:off x="5868144" y="404664"/>
            <a:ext cx="3275856" cy="369332"/>
          </a:xfrm>
          <a:prstGeom prst="rect">
            <a:avLst/>
          </a:prstGeom>
          <a:noFill/>
        </p:spPr>
        <p:txBody>
          <a:bodyPr wrap="square" rtlCol="0">
            <a:spAutoFit/>
          </a:bodyPr>
          <a:lstStyle/>
          <a:p>
            <a:endParaRPr lang="es-ES" dirty="0"/>
          </a:p>
        </p:txBody>
      </p:sp>
      <p:sp>
        <p:nvSpPr>
          <p:cNvPr id="5" name="4 CuadroTexto"/>
          <p:cNvSpPr txBox="1"/>
          <p:nvPr/>
        </p:nvSpPr>
        <p:spPr>
          <a:xfrm>
            <a:off x="0" y="0"/>
            <a:ext cx="9144000" cy="1077218"/>
          </a:xfrm>
          <a:prstGeom prst="rect">
            <a:avLst/>
          </a:prstGeom>
          <a:noFill/>
        </p:spPr>
        <p:txBody>
          <a:bodyPr wrap="square" rtlCol="0">
            <a:spAutoFit/>
          </a:bodyPr>
          <a:lstStyle/>
          <a:p>
            <a:pPr algn="ctr"/>
            <a:r>
              <a:rPr lang="es-ES" sz="1600" dirty="0" smtClean="0">
                <a:solidFill>
                  <a:srgbClr val="FFFF00"/>
                </a:solidFill>
                <a:latin typeface="Arial Black" pitchFamily="34" charset="0"/>
              </a:rPr>
              <a:t>Loving </a:t>
            </a:r>
            <a:r>
              <a:rPr lang="es-ES" sz="1600" dirty="0" smtClean="0">
                <a:solidFill>
                  <a:srgbClr val="FFFF00"/>
                </a:solidFill>
                <a:latin typeface="Arial Black" pitchFamily="34" charset="0"/>
              </a:rPr>
              <a:t>you, is easy 'cause you're beautiful, making love with </a:t>
            </a:r>
            <a:r>
              <a:rPr lang="es-ES" sz="1600" dirty="0" smtClean="0">
                <a:solidFill>
                  <a:srgbClr val="FFFF00"/>
                </a:solidFill>
                <a:latin typeface="Arial Black" pitchFamily="34" charset="0"/>
              </a:rPr>
              <a:t>you, </a:t>
            </a:r>
            <a:r>
              <a:rPr lang="es-ES" sz="1600" dirty="0" smtClean="0">
                <a:solidFill>
                  <a:srgbClr val="FFFF00"/>
                </a:solidFill>
                <a:latin typeface="Arial Black" pitchFamily="34" charset="0"/>
              </a:rPr>
              <a:t>is all I wanna do. Loving you is more then just a dream come true, and everything that I do is out of loving you.</a:t>
            </a:r>
            <a:r>
              <a:rPr lang="es-ES" sz="1600" dirty="0">
                <a:solidFill>
                  <a:srgbClr val="FFFF00"/>
                </a:solidFill>
                <a:latin typeface="Arial Black" pitchFamily="34" charset="0"/>
              </a:rPr>
              <a:t> </a:t>
            </a:r>
            <a:r>
              <a:rPr lang="es-ES" sz="1600" dirty="0" smtClean="0">
                <a:solidFill>
                  <a:srgbClr val="FFFF00"/>
                </a:solidFill>
                <a:latin typeface="Arial Black" pitchFamily="34" charset="0"/>
              </a:rPr>
              <a:t>la la la la la, la la la la la, la la la la la la la la la la...do do do doo ohhhhhhhh</a:t>
            </a:r>
            <a:endParaRPr lang="en-US" sz="1600" dirty="0" smtClean="0">
              <a:solidFill>
                <a:srgbClr val="FFFF00"/>
              </a:solidFill>
              <a:latin typeface="Arial Black" pitchFamily="34" charset="0"/>
            </a:endParaRPr>
          </a:p>
        </p:txBody>
      </p:sp>
      <p:pic>
        <p:nvPicPr>
          <p:cNvPr id="3075" name="Picture 3" descr="C:\Users\Usuario\Downloads\CORAZONES GUAPOS GRANDES\120427091116187476[1].gif"/>
          <p:cNvPicPr>
            <a:picLocks noChangeAspect="1" noChangeArrowheads="1" noCrop="1"/>
          </p:cNvPicPr>
          <p:nvPr/>
        </p:nvPicPr>
        <p:blipFill>
          <a:blip r:embed="rId3" cstate="print"/>
          <a:srcRect/>
          <a:stretch>
            <a:fillRect/>
          </a:stretch>
        </p:blipFill>
        <p:spPr bwMode="auto">
          <a:xfrm>
            <a:off x="3779912" y="1916832"/>
            <a:ext cx="1656184" cy="1912495"/>
          </a:xfrm>
          <a:prstGeom prst="rect">
            <a:avLst/>
          </a:prstGeom>
          <a:noFill/>
        </p:spPr>
      </p:pic>
      <p:pic>
        <p:nvPicPr>
          <p:cNvPr id="7"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1835696" y="2276872"/>
            <a:ext cx="896888" cy="721995"/>
          </a:xfrm>
          <a:prstGeom prst="rect">
            <a:avLst/>
          </a:prstGeom>
          <a:noFill/>
        </p:spPr>
      </p:pic>
      <p:pic>
        <p:nvPicPr>
          <p:cNvPr id="8"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755576" y="980728"/>
            <a:ext cx="896888" cy="721995"/>
          </a:xfrm>
          <a:prstGeom prst="rect">
            <a:avLst/>
          </a:prstGeom>
          <a:noFill/>
        </p:spPr>
      </p:pic>
      <p:pic>
        <p:nvPicPr>
          <p:cNvPr id="9"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2483768" y="836712"/>
            <a:ext cx="896888" cy="721995"/>
          </a:xfrm>
          <a:prstGeom prst="rect">
            <a:avLst/>
          </a:prstGeom>
          <a:noFill/>
        </p:spPr>
      </p:pic>
      <p:pic>
        <p:nvPicPr>
          <p:cNvPr id="10"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6588224" y="2132856"/>
            <a:ext cx="896888" cy="721995"/>
          </a:xfrm>
          <a:prstGeom prst="rect">
            <a:avLst/>
          </a:prstGeom>
          <a:noFill/>
        </p:spPr>
      </p:pic>
      <p:pic>
        <p:nvPicPr>
          <p:cNvPr id="11" name="Picture 5" descr="C:\Users\Usuario\Downloads\OTROS GIFS gatos perros y banderas de españa\72568_eac66[1].gif"/>
          <p:cNvPicPr>
            <a:picLocks noChangeAspect="1" noChangeArrowheads="1" noCrop="1"/>
          </p:cNvPicPr>
          <p:nvPr/>
        </p:nvPicPr>
        <p:blipFill>
          <a:blip r:embed="rId4" cstate="print"/>
          <a:srcRect/>
          <a:stretch>
            <a:fillRect/>
          </a:stretch>
        </p:blipFill>
        <p:spPr bwMode="auto">
          <a:xfrm>
            <a:off x="7524328" y="908720"/>
            <a:ext cx="896888" cy="721995"/>
          </a:xfrm>
          <a:prstGeom prst="rect">
            <a:avLst/>
          </a:prstGeom>
          <a:noFill/>
        </p:spPr>
      </p:pic>
    </p:spTree>
  </p:cSld>
  <p:clrMapOvr>
    <a:masterClrMapping/>
  </p:clrMapOvr>
  <p:transition advTm="44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5000" fill="hold"/>
                                        <p:tgtEl>
                                          <p:spTgt spid="3075"/>
                                        </p:tgtEl>
                                        <p:attrNameLst>
                                          <p:attrName>ppt_w</p:attrName>
                                        </p:attrNameLst>
                                      </p:cBhvr>
                                      <p:tavLst>
                                        <p:tav tm="0">
                                          <p:val>
                                            <p:fltVal val="0"/>
                                          </p:val>
                                        </p:tav>
                                        <p:tav tm="100000">
                                          <p:val>
                                            <p:strVal val="#ppt_w"/>
                                          </p:val>
                                        </p:tav>
                                      </p:tavLst>
                                    </p:anim>
                                    <p:anim calcmode="lin" valueType="num">
                                      <p:cBhvr>
                                        <p:cTn id="8" dur="5000" fill="hold"/>
                                        <p:tgtEl>
                                          <p:spTgt spid="3075"/>
                                        </p:tgtEl>
                                        <p:attrNameLst>
                                          <p:attrName>ppt_h</p:attrName>
                                        </p:attrNameLst>
                                      </p:cBhvr>
                                      <p:tavLst>
                                        <p:tav tm="0">
                                          <p:val>
                                            <p:fltVal val="0"/>
                                          </p:val>
                                        </p:tav>
                                        <p:tav tm="100000">
                                          <p:val>
                                            <p:strVal val="#ppt_h"/>
                                          </p:val>
                                        </p:tav>
                                      </p:tavLst>
                                    </p:anim>
                                    <p:animEffect transition="in" filter="fade">
                                      <p:cBhvr>
                                        <p:cTn id="9" dur="50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Usuario\Downloads\todos los colores\845fcbf6[1].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pic>
        <p:nvPicPr>
          <p:cNvPr id="4099" name="Picture 3" descr="C:\Users\Usuario\Downloads\PNG PAREJAS 1\párok2[1] (FILEminimizer).png"/>
          <p:cNvPicPr>
            <a:picLocks noChangeAspect="1" noChangeArrowheads="1"/>
          </p:cNvPicPr>
          <p:nvPr/>
        </p:nvPicPr>
        <p:blipFill>
          <a:blip r:embed="rId3" cstate="print"/>
          <a:srcRect/>
          <a:stretch>
            <a:fillRect/>
          </a:stretch>
        </p:blipFill>
        <p:spPr bwMode="auto">
          <a:xfrm>
            <a:off x="2076325" y="0"/>
            <a:ext cx="4583907" cy="6858000"/>
          </a:xfrm>
          <a:prstGeom prst="rect">
            <a:avLst/>
          </a:prstGeom>
          <a:noFill/>
        </p:spPr>
      </p:pic>
      <p:sp>
        <p:nvSpPr>
          <p:cNvPr id="4" name="3 CuadroTexto"/>
          <p:cNvSpPr txBox="1"/>
          <p:nvPr/>
        </p:nvSpPr>
        <p:spPr>
          <a:xfrm>
            <a:off x="0" y="5301208"/>
            <a:ext cx="9144000" cy="1384995"/>
          </a:xfrm>
          <a:prstGeom prst="rect">
            <a:avLst/>
          </a:prstGeom>
          <a:noFill/>
        </p:spPr>
        <p:txBody>
          <a:bodyPr wrap="square" rtlCol="0">
            <a:spAutoFit/>
          </a:bodyPr>
          <a:lstStyle/>
          <a:p>
            <a:pPr algn="ctr"/>
            <a:r>
              <a:rPr lang="en-US" sz="1400" dirty="0">
                <a:solidFill>
                  <a:srgbClr val="FFFF00"/>
                </a:solidFill>
                <a:latin typeface="Arial Black" pitchFamily="34" charset="0"/>
              </a:rPr>
              <a:t>No one else can make me feel the colors that you </a:t>
            </a:r>
            <a:r>
              <a:rPr lang="en-US" sz="1400" dirty="0" smtClean="0">
                <a:solidFill>
                  <a:srgbClr val="FFFF00"/>
                </a:solidFill>
                <a:latin typeface="Arial Black" pitchFamily="34" charset="0"/>
              </a:rPr>
              <a:t>bring. Stay </a:t>
            </a:r>
            <a:r>
              <a:rPr lang="en-US" sz="1400" dirty="0">
                <a:solidFill>
                  <a:srgbClr val="FFFF00"/>
                </a:solidFill>
                <a:latin typeface="Arial Black" pitchFamily="34" charset="0"/>
              </a:rPr>
              <a:t>with me while we grow </a:t>
            </a:r>
            <a:r>
              <a:rPr lang="en-US" sz="1400" dirty="0" smtClean="0">
                <a:solidFill>
                  <a:srgbClr val="FFFF00"/>
                </a:solidFill>
                <a:latin typeface="Arial Black" pitchFamily="34" charset="0"/>
              </a:rPr>
              <a:t>old and </a:t>
            </a:r>
            <a:r>
              <a:rPr lang="en-US" sz="1400" dirty="0">
                <a:solidFill>
                  <a:srgbClr val="FFFF00"/>
                </a:solidFill>
                <a:latin typeface="Arial Black" pitchFamily="34" charset="0"/>
              </a:rPr>
              <a:t>we will live each day in the </a:t>
            </a:r>
            <a:r>
              <a:rPr lang="en-US" sz="1400" dirty="0" smtClean="0">
                <a:solidFill>
                  <a:srgbClr val="FFFF00"/>
                </a:solidFill>
                <a:latin typeface="Arial Black" pitchFamily="34" charset="0"/>
              </a:rPr>
              <a:t>springtime. Cause </a:t>
            </a:r>
            <a:r>
              <a:rPr lang="en-US" sz="1400" dirty="0">
                <a:solidFill>
                  <a:srgbClr val="FFFF00"/>
                </a:solidFill>
                <a:latin typeface="Arial Black" pitchFamily="34" charset="0"/>
              </a:rPr>
              <a:t>loving you has made my life so beautiful,</a:t>
            </a:r>
            <a:br>
              <a:rPr lang="en-US" sz="1400" dirty="0">
                <a:solidFill>
                  <a:srgbClr val="FFFF00"/>
                </a:solidFill>
                <a:latin typeface="Arial Black" pitchFamily="34" charset="0"/>
              </a:rPr>
            </a:br>
            <a:r>
              <a:rPr lang="en-US" sz="1400" dirty="0">
                <a:solidFill>
                  <a:srgbClr val="FFFF00"/>
                </a:solidFill>
                <a:latin typeface="Arial Black" pitchFamily="34" charset="0"/>
              </a:rPr>
              <a:t>and everyday of my life is filled with loving you</a:t>
            </a:r>
            <a:r>
              <a:rPr lang="en-US" sz="1400" dirty="0" smtClean="0">
                <a:solidFill>
                  <a:srgbClr val="FFFF00"/>
                </a:solidFill>
                <a:latin typeface="Arial Black" pitchFamily="34" charset="0"/>
              </a:rPr>
              <a:t>.</a:t>
            </a:r>
          </a:p>
          <a:p>
            <a:pPr algn="ctr"/>
            <a:r>
              <a:rPr lang="es-ES" sz="1400" dirty="0">
                <a:solidFill>
                  <a:schemeClr val="accent1">
                    <a:lumMod val="20000"/>
                    <a:lumOff val="80000"/>
                  </a:schemeClr>
                </a:solidFill>
                <a:latin typeface="Arial Black" pitchFamily="34" charset="0"/>
              </a:rPr>
              <a:t>Nadie más me puede hacer sentir los colores que usted trae. </a:t>
            </a:r>
            <a:r>
              <a:rPr lang="es-ES" sz="1400" dirty="0" smtClean="0">
                <a:solidFill>
                  <a:schemeClr val="accent1">
                    <a:lumMod val="20000"/>
                    <a:lumOff val="80000"/>
                  </a:schemeClr>
                </a:solidFill>
                <a:latin typeface="Arial Black" pitchFamily="34" charset="0"/>
              </a:rPr>
              <a:t>, Quédate </a:t>
            </a:r>
            <a:r>
              <a:rPr lang="es-ES" sz="1400" dirty="0">
                <a:solidFill>
                  <a:schemeClr val="accent1">
                    <a:lumMod val="20000"/>
                    <a:lumOff val="80000"/>
                  </a:schemeClr>
                </a:solidFill>
                <a:latin typeface="Arial Black" pitchFamily="34" charset="0"/>
              </a:rPr>
              <a:t>conmigo mientras nos hacemos mayores y vamos a vivir cada día en la primavera. </a:t>
            </a:r>
            <a:r>
              <a:rPr lang="es-ES" sz="1400" dirty="0" smtClean="0">
                <a:solidFill>
                  <a:schemeClr val="accent1">
                    <a:lumMod val="20000"/>
                    <a:lumOff val="80000"/>
                  </a:schemeClr>
                </a:solidFill>
                <a:latin typeface="Arial Black" pitchFamily="34" charset="0"/>
              </a:rPr>
              <a:t>Porque </a:t>
            </a:r>
            <a:r>
              <a:rPr lang="es-ES" sz="1400" dirty="0">
                <a:solidFill>
                  <a:schemeClr val="accent1">
                    <a:lumMod val="20000"/>
                    <a:lumOff val="80000"/>
                  </a:schemeClr>
                </a:solidFill>
                <a:latin typeface="Arial Black" pitchFamily="34" charset="0"/>
              </a:rPr>
              <a:t>amarte ha hecho mi vida más bella, </a:t>
            </a:r>
            <a:r>
              <a:rPr lang="es-ES" sz="1400" dirty="0" smtClean="0">
                <a:solidFill>
                  <a:schemeClr val="accent1">
                    <a:lumMod val="20000"/>
                    <a:lumOff val="80000"/>
                  </a:schemeClr>
                </a:solidFill>
                <a:latin typeface="Arial Black" pitchFamily="34" charset="0"/>
              </a:rPr>
              <a:t> y </a:t>
            </a:r>
            <a:r>
              <a:rPr lang="es-ES" sz="1400" dirty="0">
                <a:solidFill>
                  <a:schemeClr val="accent1">
                    <a:lumMod val="20000"/>
                    <a:lumOff val="80000"/>
                  </a:schemeClr>
                </a:solidFill>
                <a:latin typeface="Arial Black" pitchFamily="34" charset="0"/>
              </a:rPr>
              <a:t>todos los días de mi vida está llena de amarte. </a:t>
            </a:r>
          </a:p>
        </p:txBody>
      </p:sp>
    </p:spTree>
  </p:cSld>
  <p:clrMapOvr>
    <a:masterClrMapping/>
  </p:clrMapOvr>
  <p:transition advTm="31000">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Users\Usuario\Downloads\TEXTURAS\Abstrait_0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5124" name="Picture 4" descr="C:\Users\Usuario\Downloads\PNG NUEVO\HOMBRES\hou19wax[1].png"/>
          <p:cNvPicPr>
            <a:picLocks noChangeAspect="1" noChangeArrowheads="1"/>
          </p:cNvPicPr>
          <p:nvPr/>
        </p:nvPicPr>
        <p:blipFill>
          <a:blip r:embed="rId3" cstate="print"/>
          <a:srcRect/>
          <a:stretch>
            <a:fillRect/>
          </a:stretch>
        </p:blipFill>
        <p:spPr bwMode="auto">
          <a:xfrm>
            <a:off x="7452320" y="836712"/>
            <a:ext cx="1402531" cy="1402531"/>
          </a:xfrm>
          <a:prstGeom prst="rect">
            <a:avLst/>
          </a:prstGeom>
          <a:noFill/>
        </p:spPr>
      </p:pic>
      <p:pic>
        <p:nvPicPr>
          <p:cNvPr id="5125" name="Picture 5" descr="C:\Users\Usuario\Downloads\14-4-2012\CORAZONES GIFS\4f36b3d79758111022012[1].gif"/>
          <p:cNvPicPr>
            <a:picLocks noChangeAspect="1" noChangeArrowheads="1" noCrop="1"/>
          </p:cNvPicPr>
          <p:nvPr/>
        </p:nvPicPr>
        <p:blipFill>
          <a:blip r:embed="rId4" cstate="print"/>
          <a:srcRect/>
          <a:stretch>
            <a:fillRect/>
          </a:stretch>
        </p:blipFill>
        <p:spPr bwMode="auto">
          <a:xfrm>
            <a:off x="7119533" y="476672"/>
            <a:ext cx="2024467" cy="2062906"/>
          </a:xfrm>
          <a:prstGeom prst="rect">
            <a:avLst/>
          </a:prstGeom>
          <a:noFill/>
        </p:spPr>
      </p:pic>
      <p:pic>
        <p:nvPicPr>
          <p:cNvPr id="5126" name="Picture 6" descr="C:\Users\Usuario\Downloads\PNG MUJERES 1\38bdc8fd[1] (FILEminimizer).png"/>
          <p:cNvPicPr>
            <a:picLocks noChangeAspect="1" noChangeArrowheads="1"/>
          </p:cNvPicPr>
          <p:nvPr/>
        </p:nvPicPr>
        <p:blipFill>
          <a:blip r:embed="rId5" cstate="print"/>
          <a:srcRect/>
          <a:stretch>
            <a:fillRect/>
          </a:stretch>
        </p:blipFill>
        <p:spPr bwMode="auto">
          <a:xfrm>
            <a:off x="0" y="1"/>
            <a:ext cx="3995936" cy="6858000"/>
          </a:xfrm>
          <a:prstGeom prst="rect">
            <a:avLst/>
          </a:prstGeom>
          <a:noFill/>
        </p:spPr>
      </p:pic>
      <p:sp>
        <p:nvSpPr>
          <p:cNvPr id="8" name="7 CuadroTexto"/>
          <p:cNvSpPr txBox="1"/>
          <p:nvPr/>
        </p:nvSpPr>
        <p:spPr>
          <a:xfrm>
            <a:off x="3275856" y="5042118"/>
            <a:ext cx="5868144" cy="1815882"/>
          </a:xfrm>
          <a:prstGeom prst="rect">
            <a:avLst/>
          </a:prstGeom>
          <a:noFill/>
        </p:spPr>
        <p:txBody>
          <a:bodyPr wrap="square" rtlCol="0">
            <a:spAutoFit/>
          </a:bodyPr>
          <a:lstStyle/>
          <a:p>
            <a:pPr algn="ctr"/>
            <a:r>
              <a:rPr lang="it-IT" sz="1400" dirty="0">
                <a:solidFill>
                  <a:srgbClr val="00B0F0"/>
                </a:solidFill>
                <a:latin typeface="Arial Black" pitchFamily="34" charset="0"/>
              </a:rPr>
              <a:t>Loving you, I see your soul come shining </a:t>
            </a:r>
            <a:r>
              <a:rPr lang="it-IT" sz="1400" dirty="0" smtClean="0">
                <a:solidFill>
                  <a:srgbClr val="00B0F0"/>
                </a:solidFill>
                <a:latin typeface="Arial Black" pitchFamily="34" charset="0"/>
              </a:rPr>
              <a:t>through, and </a:t>
            </a:r>
            <a:r>
              <a:rPr lang="it-IT" sz="1400" dirty="0">
                <a:solidFill>
                  <a:srgbClr val="00B0F0"/>
                </a:solidFill>
                <a:latin typeface="Arial Black" pitchFamily="34" charset="0"/>
              </a:rPr>
              <a:t>everytime that we, oohh</a:t>
            </a:r>
            <a:r>
              <a:rPr lang="it-IT" sz="1400" dirty="0" smtClean="0">
                <a:solidFill>
                  <a:srgbClr val="00B0F0"/>
                </a:solidFill>
                <a:latin typeface="Arial Black" pitchFamily="34" charset="0"/>
              </a:rPr>
              <a:t>.. I'm </a:t>
            </a:r>
            <a:r>
              <a:rPr lang="it-IT" sz="1400" dirty="0">
                <a:solidFill>
                  <a:srgbClr val="00B0F0"/>
                </a:solidFill>
                <a:latin typeface="Arial Black" pitchFamily="34" charset="0"/>
              </a:rPr>
              <a:t>more in love with </a:t>
            </a:r>
            <a:r>
              <a:rPr lang="it-IT" sz="1400" dirty="0" smtClean="0">
                <a:solidFill>
                  <a:srgbClr val="00B0F0"/>
                </a:solidFill>
                <a:latin typeface="Arial Black" pitchFamily="34" charset="0"/>
              </a:rPr>
              <a:t>you. la </a:t>
            </a:r>
            <a:r>
              <a:rPr lang="it-IT" sz="1400" dirty="0">
                <a:solidFill>
                  <a:srgbClr val="00B0F0"/>
                </a:solidFill>
                <a:latin typeface="Arial Black" pitchFamily="34" charset="0"/>
              </a:rPr>
              <a:t>la la la la, la la la la la, la la la la la la la la la la...do do </a:t>
            </a:r>
            <a:r>
              <a:rPr lang="it-IT" sz="1400" dirty="0" smtClean="0">
                <a:solidFill>
                  <a:srgbClr val="00B0F0"/>
                </a:solidFill>
                <a:latin typeface="Arial Black" pitchFamily="34" charset="0"/>
              </a:rPr>
              <a:t>do doo ohhhhhhhh</a:t>
            </a:r>
            <a:endParaRPr lang="it-IT" dirty="0" smtClean="0">
              <a:solidFill>
                <a:srgbClr val="00B0F0"/>
              </a:solidFill>
            </a:endParaRPr>
          </a:p>
          <a:p>
            <a:pPr algn="ctr"/>
            <a:r>
              <a:rPr lang="es-ES" sz="1400" dirty="0">
                <a:solidFill>
                  <a:srgbClr val="FFFF00"/>
                </a:solidFill>
                <a:latin typeface="Arial Black" pitchFamily="34" charset="0"/>
              </a:rPr>
              <a:t>Amarte, veo tu alma venir brillando a través de, </a:t>
            </a:r>
            <a:r>
              <a:rPr lang="es-ES" sz="1400" dirty="0" smtClean="0">
                <a:solidFill>
                  <a:srgbClr val="FFFF00"/>
                </a:solidFill>
                <a:latin typeface="Arial Black" pitchFamily="34" charset="0"/>
              </a:rPr>
              <a:t> y </a:t>
            </a:r>
            <a:r>
              <a:rPr lang="es-ES" sz="1400" dirty="0">
                <a:solidFill>
                  <a:srgbClr val="FFFF00"/>
                </a:solidFill>
                <a:latin typeface="Arial Black" pitchFamily="34" charset="0"/>
              </a:rPr>
              <a:t>cada vez que nosotros, </a:t>
            </a:r>
            <a:r>
              <a:rPr lang="es-ES" sz="1400" dirty="0" smtClean="0">
                <a:solidFill>
                  <a:srgbClr val="FFFF00"/>
                </a:solidFill>
                <a:latin typeface="Arial Black" pitchFamily="34" charset="0"/>
              </a:rPr>
              <a:t>oohh, Estoy </a:t>
            </a:r>
            <a:r>
              <a:rPr lang="es-ES" sz="1400" dirty="0">
                <a:solidFill>
                  <a:srgbClr val="FFFF00"/>
                </a:solidFill>
                <a:latin typeface="Arial Black" pitchFamily="34" charset="0"/>
              </a:rPr>
              <a:t>más enamorado de ti. </a:t>
            </a:r>
            <a:r>
              <a:rPr lang="es-ES" sz="1400" dirty="0" smtClean="0">
                <a:solidFill>
                  <a:srgbClr val="FFFF00"/>
                </a:solidFill>
                <a:latin typeface="Arial Black" pitchFamily="34" charset="0"/>
              </a:rPr>
              <a:t> la </a:t>
            </a:r>
            <a:r>
              <a:rPr lang="es-ES" sz="1400" dirty="0">
                <a:solidFill>
                  <a:srgbClr val="FFFF00"/>
                </a:solidFill>
                <a:latin typeface="Arial Black" pitchFamily="34" charset="0"/>
              </a:rPr>
              <a:t>la la la la, la la la la la, la la la la la la la la la la ... no hacen doo Ohhhhhhhh </a:t>
            </a:r>
          </a:p>
        </p:txBody>
      </p:sp>
    </p:spTree>
  </p:cSld>
  <p:clrMapOvr>
    <a:masterClrMapping/>
  </p:clrMapOvr>
  <p:transition advTm="28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5000" fill="hold"/>
                                        <p:tgtEl>
                                          <p:spTgt spid="5124"/>
                                        </p:tgtEl>
                                        <p:attrNameLst>
                                          <p:attrName>ppt_w</p:attrName>
                                        </p:attrNameLst>
                                      </p:cBhvr>
                                      <p:tavLst>
                                        <p:tav tm="0">
                                          <p:val>
                                            <p:fltVal val="0"/>
                                          </p:val>
                                        </p:tav>
                                        <p:tav tm="100000">
                                          <p:val>
                                            <p:strVal val="#ppt_w"/>
                                          </p:val>
                                        </p:tav>
                                      </p:tavLst>
                                    </p:anim>
                                    <p:anim calcmode="lin" valueType="num">
                                      <p:cBhvr>
                                        <p:cTn id="8" dur="5000" fill="hold"/>
                                        <p:tgtEl>
                                          <p:spTgt spid="5124"/>
                                        </p:tgtEl>
                                        <p:attrNameLst>
                                          <p:attrName>ppt_h</p:attrName>
                                        </p:attrNameLst>
                                      </p:cBhvr>
                                      <p:tavLst>
                                        <p:tav tm="0">
                                          <p:val>
                                            <p:fltVal val="0"/>
                                          </p:val>
                                        </p:tav>
                                        <p:tav tm="100000">
                                          <p:val>
                                            <p:strVal val="#ppt_h"/>
                                          </p:val>
                                        </p:tav>
                                      </p:tavLst>
                                    </p:anim>
                                    <p:animEffect transition="in" filter="fade">
                                      <p:cBhvr>
                                        <p:cTn id="9" dur="5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Users\Usuario\Downloads\PNG MUJERES 1\4ef81cff[1] (FILEminimizer).png"/>
          <p:cNvPicPr>
            <a:picLocks noChangeAspect="1" noChangeArrowheads="1"/>
          </p:cNvPicPr>
          <p:nvPr/>
        </p:nvPicPr>
        <p:blipFill>
          <a:blip r:embed="rId2" cstate="print"/>
          <a:srcRect/>
          <a:stretch>
            <a:fillRect/>
          </a:stretch>
        </p:blipFill>
        <p:spPr bwMode="auto">
          <a:xfrm>
            <a:off x="4165137" y="1556791"/>
            <a:ext cx="3863247" cy="3718511"/>
          </a:xfrm>
          <a:prstGeom prst="rect">
            <a:avLst/>
          </a:prstGeom>
          <a:noFill/>
        </p:spPr>
      </p:pic>
      <p:pic>
        <p:nvPicPr>
          <p:cNvPr id="6148" name="Picture 4" descr="C:\Users\Usuario\Downloads\TEXTURAS\ab1b457f[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6149" name="Picture 5" descr="C:\Users\Usuario\Downloads\PNG HOMBRES 1\2d635bd284a2[1] (FILEminimizer).png"/>
          <p:cNvPicPr>
            <a:picLocks noChangeAspect="1" noChangeArrowheads="1"/>
          </p:cNvPicPr>
          <p:nvPr/>
        </p:nvPicPr>
        <p:blipFill>
          <a:blip r:embed="rId4" cstate="print"/>
          <a:srcRect/>
          <a:stretch>
            <a:fillRect/>
          </a:stretch>
        </p:blipFill>
        <p:spPr bwMode="auto">
          <a:xfrm>
            <a:off x="1" y="188640"/>
            <a:ext cx="2987824" cy="6669360"/>
          </a:xfrm>
          <a:prstGeom prst="rect">
            <a:avLst/>
          </a:prstGeom>
          <a:noFill/>
        </p:spPr>
      </p:pic>
      <p:sp>
        <p:nvSpPr>
          <p:cNvPr id="6" name="5 CuadroTexto"/>
          <p:cNvSpPr txBox="1"/>
          <p:nvPr/>
        </p:nvSpPr>
        <p:spPr>
          <a:xfrm>
            <a:off x="0" y="5688449"/>
            <a:ext cx="9144000" cy="1169551"/>
          </a:xfrm>
          <a:prstGeom prst="rect">
            <a:avLst/>
          </a:prstGeom>
          <a:solidFill>
            <a:schemeClr val="accent1">
              <a:lumMod val="75000"/>
            </a:schemeClr>
          </a:solidFill>
        </p:spPr>
        <p:txBody>
          <a:bodyPr wrap="square" rtlCol="0">
            <a:spAutoFit/>
          </a:bodyPr>
          <a:lstStyle/>
          <a:p>
            <a:pPr algn="ctr"/>
            <a:r>
              <a:rPr lang="en-US" sz="1400" dirty="0">
                <a:solidFill>
                  <a:srgbClr val="FFFF00"/>
                </a:solidFill>
                <a:latin typeface="Arial Black" pitchFamily="34" charset="0"/>
              </a:rPr>
              <a:t>No one else can make me feel the colors that you bring, Stay with me while we grow old and we will live each day in the springtime. Cause loving you is easy 'cause you're beautiful, and every day of my life is filled with loving you. Loving you, I see your soul come shining through, and everytime that we, oohh.. I'm more in love with you. la la la la la, la la la la la, la la la la la la la la la la la, do do do doo...oohhhhh</a:t>
            </a:r>
            <a:r>
              <a:rPr lang="en-US" sz="1400" dirty="0" smtClean="0">
                <a:solidFill>
                  <a:srgbClr val="FFFF00"/>
                </a:solidFill>
                <a:latin typeface="Arial Black" pitchFamily="34" charset="0"/>
              </a:rPr>
              <a:t>.</a:t>
            </a:r>
            <a:endParaRPr lang="en-US" sz="1400" dirty="0">
              <a:solidFill>
                <a:srgbClr val="FFFF00"/>
              </a:solidFill>
              <a:latin typeface="Arial Black" pitchFamily="34" charset="0"/>
            </a:endParaRPr>
          </a:p>
        </p:txBody>
      </p:sp>
    </p:spTree>
  </p:cSld>
  <p:clrMapOvr>
    <a:masterClrMapping/>
  </p:clrMapOvr>
  <p:transition advTm="61000">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5000" fill="hold"/>
                                        <p:tgtEl>
                                          <p:spTgt spid="6147"/>
                                        </p:tgtEl>
                                        <p:attrNameLst>
                                          <p:attrName>ppt_w</p:attrName>
                                        </p:attrNameLst>
                                      </p:cBhvr>
                                      <p:tavLst>
                                        <p:tav tm="0">
                                          <p:val>
                                            <p:fltVal val="0"/>
                                          </p:val>
                                        </p:tav>
                                        <p:tav tm="100000">
                                          <p:val>
                                            <p:strVal val="#ppt_w"/>
                                          </p:val>
                                        </p:tav>
                                      </p:tavLst>
                                    </p:anim>
                                    <p:anim calcmode="lin" valueType="num">
                                      <p:cBhvr>
                                        <p:cTn id="8" dur="5000" fill="hold"/>
                                        <p:tgtEl>
                                          <p:spTgt spid="6147"/>
                                        </p:tgtEl>
                                        <p:attrNameLst>
                                          <p:attrName>ppt_h</p:attrName>
                                        </p:attrNameLst>
                                      </p:cBhvr>
                                      <p:tavLst>
                                        <p:tav tm="0">
                                          <p:val>
                                            <p:fltVal val="0"/>
                                          </p:val>
                                        </p:tav>
                                        <p:tav tm="100000">
                                          <p:val>
                                            <p:strVal val="#ppt_h"/>
                                          </p:val>
                                        </p:tav>
                                      </p:tavLst>
                                    </p:anim>
                                    <p:animEffect transition="in" filter="fade">
                                      <p:cBhvr>
                                        <p:cTn id="9" dur="5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Usuario\Downloads\PONER ENTRE MEDIAS\0_af0dc_a4c1e2ca_-1-XL[1].jpg"/>
          <p:cNvPicPr>
            <a:picLocks noChangeAspect="1" noChangeArrowheads="1"/>
          </p:cNvPicPr>
          <p:nvPr/>
        </p:nvPicPr>
        <p:blipFill>
          <a:blip r:embed="rId2" cstate="print"/>
          <a:srcRect/>
          <a:stretch>
            <a:fillRect/>
          </a:stretch>
        </p:blipFill>
        <p:spPr bwMode="auto">
          <a:xfrm>
            <a:off x="323528" y="692696"/>
            <a:ext cx="4365629" cy="6165303"/>
          </a:xfrm>
          <a:prstGeom prst="rect">
            <a:avLst/>
          </a:prstGeom>
          <a:noFill/>
        </p:spPr>
      </p:pic>
      <p:pic>
        <p:nvPicPr>
          <p:cNvPr id="8195" name="Picture 3" descr="C:\Users\Usuario\Downloads\PONER ENTRE MEDIAS\0_af4a4_a14196cb_XL[1].jpg"/>
          <p:cNvPicPr>
            <a:picLocks noChangeAspect="1" noChangeArrowheads="1"/>
          </p:cNvPicPr>
          <p:nvPr/>
        </p:nvPicPr>
        <p:blipFill>
          <a:blip r:embed="rId3" cstate="print"/>
          <a:srcRect/>
          <a:stretch>
            <a:fillRect/>
          </a:stretch>
        </p:blipFill>
        <p:spPr bwMode="auto">
          <a:xfrm>
            <a:off x="4716016" y="835650"/>
            <a:ext cx="3888432" cy="6022349"/>
          </a:xfrm>
          <a:prstGeom prst="rect">
            <a:avLst/>
          </a:prstGeom>
          <a:noFill/>
        </p:spPr>
      </p:pic>
      <p:pic>
        <p:nvPicPr>
          <p:cNvPr id="8196" name="Picture 4" descr="C:\Users\Usuario\Downloads\zzCUADROS GUAPOS\816651[1].gif"/>
          <p:cNvPicPr>
            <a:picLocks noChangeAspect="1" noChangeArrowheads="1"/>
          </p:cNvPicPr>
          <p:nvPr/>
        </p:nvPicPr>
        <p:blipFill>
          <a:blip r:embed="rId4" cstate="print"/>
          <a:srcRect/>
          <a:stretch>
            <a:fillRect/>
          </a:stretch>
        </p:blipFill>
        <p:spPr bwMode="auto">
          <a:xfrm rot="16200000">
            <a:off x="3533775" y="1247775"/>
            <a:ext cx="6858000" cy="4362450"/>
          </a:xfrm>
          <a:prstGeom prst="rect">
            <a:avLst/>
          </a:prstGeom>
          <a:noFill/>
        </p:spPr>
      </p:pic>
      <p:pic>
        <p:nvPicPr>
          <p:cNvPr id="5" name="Picture 4" descr="C:\Users\Usuario\Downloads\zzCUADROS GUAPOS\816651[1].gif"/>
          <p:cNvPicPr>
            <a:picLocks noChangeAspect="1" noChangeArrowheads="1"/>
          </p:cNvPicPr>
          <p:nvPr/>
        </p:nvPicPr>
        <p:blipFill>
          <a:blip r:embed="rId4" cstate="print"/>
          <a:srcRect/>
          <a:stretch>
            <a:fillRect/>
          </a:stretch>
        </p:blipFill>
        <p:spPr bwMode="auto">
          <a:xfrm rot="16200000">
            <a:off x="-998984" y="998984"/>
            <a:ext cx="6858000" cy="4860032"/>
          </a:xfrm>
          <a:prstGeom prst="rect">
            <a:avLst/>
          </a:prstGeom>
          <a:noFill/>
        </p:spPr>
      </p:pic>
      <p:pic>
        <p:nvPicPr>
          <p:cNvPr id="6" name="Picture 5" descr="C:\Users\Usuario\Downloads\OTROS GIFS gatos perros y banderas de españa\72568_eac66[1].gif"/>
          <p:cNvPicPr>
            <a:picLocks noChangeAspect="1" noChangeArrowheads="1" noCrop="1"/>
          </p:cNvPicPr>
          <p:nvPr/>
        </p:nvPicPr>
        <p:blipFill>
          <a:blip r:embed="rId5" cstate="print"/>
          <a:srcRect/>
          <a:stretch>
            <a:fillRect/>
          </a:stretch>
        </p:blipFill>
        <p:spPr bwMode="auto">
          <a:xfrm>
            <a:off x="899592" y="1196752"/>
            <a:ext cx="626157" cy="504056"/>
          </a:xfrm>
          <a:prstGeom prst="rect">
            <a:avLst/>
          </a:prstGeom>
          <a:noFill/>
        </p:spPr>
      </p:pic>
      <p:pic>
        <p:nvPicPr>
          <p:cNvPr id="7" name="Picture 5" descr="C:\Users\Usuario\Downloads\OTROS GIFS gatos perros y banderas de españa\72568_eac66[1].gif"/>
          <p:cNvPicPr>
            <a:picLocks noChangeAspect="1" noChangeArrowheads="1" noCrop="1"/>
          </p:cNvPicPr>
          <p:nvPr/>
        </p:nvPicPr>
        <p:blipFill>
          <a:blip r:embed="rId5" cstate="print"/>
          <a:srcRect/>
          <a:stretch>
            <a:fillRect/>
          </a:stretch>
        </p:blipFill>
        <p:spPr bwMode="auto">
          <a:xfrm>
            <a:off x="5508104" y="1052736"/>
            <a:ext cx="626157" cy="504056"/>
          </a:xfrm>
          <a:prstGeom prst="rect">
            <a:avLst/>
          </a:prstGeom>
          <a:noFill/>
        </p:spPr>
      </p:pic>
      <p:pic>
        <p:nvPicPr>
          <p:cNvPr id="8" name="Picture 5" descr="C:\Users\Usuario\Downloads\OTROS GIFS gatos perros y banderas de españa\72568_eac66[1].gif"/>
          <p:cNvPicPr>
            <a:picLocks noChangeAspect="1" noChangeArrowheads="1" noCrop="1"/>
          </p:cNvPicPr>
          <p:nvPr/>
        </p:nvPicPr>
        <p:blipFill>
          <a:blip r:embed="rId5" cstate="print"/>
          <a:srcRect/>
          <a:stretch>
            <a:fillRect/>
          </a:stretch>
        </p:blipFill>
        <p:spPr bwMode="auto">
          <a:xfrm>
            <a:off x="7812360" y="980728"/>
            <a:ext cx="626157" cy="504056"/>
          </a:xfrm>
          <a:prstGeom prst="rect">
            <a:avLst/>
          </a:prstGeom>
          <a:noFill/>
        </p:spPr>
      </p:pic>
      <p:pic>
        <p:nvPicPr>
          <p:cNvPr id="9" name="Picture 5" descr="C:\Users\Usuario\Downloads\OTROS GIFS gatos perros y banderas de españa\72568_eac66[1].gif"/>
          <p:cNvPicPr>
            <a:picLocks noChangeAspect="1" noChangeArrowheads="1" noCrop="1"/>
          </p:cNvPicPr>
          <p:nvPr/>
        </p:nvPicPr>
        <p:blipFill>
          <a:blip r:embed="rId5" cstate="print"/>
          <a:srcRect/>
          <a:stretch>
            <a:fillRect/>
          </a:stretch>
        </p:blipFill>
        <p:spPr bwMode="auto">
          <a:xfrm>
            <a:off x="3419872" y="1052736"/>
            <a:ext cx="626157" cy="504056"/>
          </a:xfrm>
          <a:prstGeom prst="rect">
            <a:avLst/>
          </a:prstGeom>
          <a:noFill/>
        </p:spPr>
      </p:pic>
    </p:spTree>
  </p:cSld>
  <p:clrMapOvr>
    <a:masterClrMapping/>
  </p:clrMapOvr>
  <p:transition advTm="5000">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a:solidFill>
                  <a:srgbClr val="04265C"/>
                </a:solidFill>
                <a:latin typeface="Berlin Sans FB Demi" pitchFamily="34" charset="0"/>
              </a:rPr>
              <a:t>Accede a la sección que desees desde aquí:</a:t>
            </a:r>
          </a:p>
        </p:txBody>
      </p:sp>
    </p:spTree>
  </p:cSld>
  <p:clrMapOvr>
    <a:masterClrMapping/>
  </p:clrMapOvr>
  <p:transition>
    <p:zoom dir="in"/>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170</TotalTime>
  <Words>446</Words>
  <Application>Microsoft Office PowerPoint</Application>
  <PresentationFormat>Presentación en pantalla (4:3)</PresentationFormat>
  <Paragraphs>35</Paragraphs>
  <Slides>10</Slides>
  <Notes>0</Notes>
  <HiddenSlides>0</HiddenSlides>
  <MMClips>0</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20</cp:revision>
  <dcterms:created xsi:type="dcterms:W3CDTF">2013-02-04T13:07:21Z</dcterms:created>
  <dcterms:modified xsi:type="dcterms:W3CDTF">2013-02-04T16:04:05Z</dcterms:modified>
</cp:coreProperties>
</file>