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70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+GchSHN3qPFHNtkjHJf0g==" hashData="FcyfA+cDV1lSdE9SyJkDwAOUT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122E2-DB59-42BC-A88A-C41D8373E07E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39A36-19C5-4CBD-9EE5-60C2B221BA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19401-C68A-4325-B089-71C4A608071F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C7833-E5B5-41F7-B7FE-0CC4E888E1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0D855-2836-483E-957A-6E5B4DACF7A5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791D4-30C0-4A9C-89D5-DA49DF5822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6FB14-1F27-4B14-8948-F980163846D6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9E6C2-E152-4C10-828B-8FCC81C84B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2EED0-32F8-4647-A65D-9653DA0DA48C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F6B70-A3E7-414A-8072-79550A62868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9AF3F-76E8-46CF-8BCD-944F325E18B5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5E012-0708-4188-BB91-FC7568B0DB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689FE-051D-4253-9DAD-5A8131F079A2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87487-A78C-4391-AEEB-2F88EB23CDB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3FD58-62FB-4C52-9DFF-0BA529661137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C3FCA-79CC-4B1E-BD6B-EF23C8EB73B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24486-0E95-4CC0-9266-F29E2F9333C7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B1E8-544F-4B05-8F14-BD8C753A54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66CEE-6073-4AAC-8490-CEBA2CA94073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6B0B2-282F-4515-9779-F50FAB7A6E3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064C4-23B2-46EC-8B7A-C80A42945603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32040-DDB7-4BB1-9159-0DDF7F07AA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B6A91-EC13-4E64-BE92-BE2E29CFB11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EACF90-1F47-4AFA-904F-4097C3C12816}" type="datetimeFigureOut">
              <a:rPr lang="es-ES"/>
              <a:pPr>
                <a:defRPr/>
              </a:pPr>
              <a:t>22/12/2012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C957A1-7399-467A-9F4D-953E8D42609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heck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E35973-E78B-4CAD-B247-7BBD1C7288DB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CELINE DION\topcabare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Usuario\Documents\AWALPAPERS BONITOS\FIRMAS DE TOMAS\TomásM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620713"/>
            <a:ext cx="1341438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5 CuadroTexto"/>
          <p:cNvSpPr txBox="1">
            <a:spLocks noChangeArrowheads="1"/>
          </p:cNvSpPr>
          <p:nvPr/>
        </p:nvSpPr>
        <p:spPr bwMode="auto">
          <a:xfrm>
            <a:off x="539552" y="1052736"/>
            <a:ext cx="3455988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dirty="0">
                <a:solidFill>
                  <a:srgbClr val="FFFF00"/>
                </a:solidFill>
                <a:latin typeface="Calibri" pitchFamily="34" charset="0"/>
              </a:rPr>
              <a:t>Canción: Love is  in the air</a:t>
            </a:r>
          </a:p>
          <a:p>
            <a:r>
              <a:rPr lang="es-ES" sz="2000" b="1" dirty="0">
                <a:solidFill>
                  <a:srgbClr val="FFFF00"/>
                </a:solidFill>
                <a:latin typeface="Calibri" pitchFamily="34" charset="0"/>
              </a:rPr>
              <a:t>Interprete: John Paul Young</a:t>
            </a:r>
          </a:p>
        </p:txBody>
      </p:sp>
      <p:pic>
        <p:nvPicPr>
          <p:cNvPr id="2053" name="Picture 4" descr="C:\Users\Usuario\Downloads\PROYECTO NUEVO\John-Paul-Young-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772816"/>
            <a:ext cx="1728787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276600" y="5013325"/>
            <a:ext cx="27352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No tocar ratón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automático</a:t>
            </a:r>
          </a:p>
        </p:txBody>
      </p:sp>
      <p:pic>
        <p:nvPicPr>
          <p:cNvPr id="2056" name="Picture 8" descr="C:\Users\Usuario\Downloads\PROYECTO NUEVO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5157192"/>
            <a:ext cx="762000" cy="1008112"/>
          </a:xfrm>
          <a:prstGeom prst="rect">
            <a:avLst/>
          </a:prstGeom>
          <a:noFill/>
        </p:spPr>
      </p:pic>
      <p:pic>
        <p:nvPicPr>
          <p:cNvPr id="16388" name="Picture 4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4149080"/>
            <a:ext cx="52292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/>
    <p:sndAc>
      <p:stSnd>
        <p:snd r:embed="rId2" name="04 - john paul young - love is in the a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WALPAPERS BONITOS\13-3-2012\descargado el dia 21·3.2012\MUJERES\2885985942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Usuario\Downloads\PROYECTO NUEVO\1182629968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773238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Usuario\Downloads\PROYECTO NUEVO\1182629968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836613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Usuario\Downloads\PROYECTO NUEVO\1182629968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47625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5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/>
              <a:t>Love is in the air , everywhere I look around , love is in the air , every sight and every sound </a:t>
            </a:r>
            <a:endParaRPr lang="en-US" b="1" dirty="0" smtClean="0"/>
          </a:p>
          <a:p>
            <a:pPr algn="ctr"/>
            <a:r>
              <a:rPr lang="es-ES" dirty="0" smtClean="0">
                <a:solidFill>
                  <a:srgbClr val="00B0F0"/>
                </a:solidFill>
                <a:latin typeface="Arial Black" pitchFamily="34" charset="0"/>
              </a:rPr>
              <a:t>El amor está en el aire, donde quiera que mire a su alrededor, el amor está en el aire, cada mirada y cada sonido</a:t>
            </a:r>
            <a:endParaRPr lang="es-ES" dirty="0">
              <a:solidFill>
                <a:srgbClr val="00B0F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8be1c922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278612935_20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9248"/>
            <a:ext cx="4802188" cy="6768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328217203_53[1]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7900" y="1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5 CuadroTexto"/>
          <p:cNvSpPr txBox="1"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/>
              <a:t>and I don't know if I'm being foolish , don't know if I'm being wise , but it's something that I must believe in , and it's there when I look in your </a:t>
            </a:r>
            <a:r>
              <a:rPr lang="en-US" b="1" dirty="0" smtClean="0"/>
              <a:t>eyes</a:t>
            </a:r>
          </a:p>
          <a:p>
            <a:pPr algn="ctr"/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y no sé si estoy siendo tonto, no sé si soy una persona inteligente, pero es algo que debo creer, y es ahí cuando me miro en tus ojos</a:t>
            </a:r>
            <a:r>
              <a:rPr lang="en-US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endParaRPr lang="es-ES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83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328218157_96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75" y="1219200"/>
            <a:ext cx="428625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3 Imagen" descr="1182624527[1]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188" y="2997200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4 Imagen" descr="1182624527[1]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476250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5 Imagen" descr="1182624527[1]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565400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6 Imagen" descr="1182624527[1]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0200" y="260350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7 Imagen" descr="1182624527[1]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549275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8 CuadroTexto"/>
          <p:cNvSpPr txBox="1">
            <a:spLocks noChangeArrowheads="1"/>
          </p:cNvSpPr>
          <p:nvPr/>
        </p:nvSpPr>
        <p:spPr bwMode="auto">
          <a:xfrm>
            <a:off x="0" y="5657671"/>
            <a:ext cx="89646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Love is in the air , in the whisper of the trees, love is in the air, in the thunder of the </a:t>
            </a:r>
            <a:r>
              <a:rPr lang="en-US" b="1" dirty="0" smtClean="0">
                <a:solidFill>
                  <a:srgbClr val="FFFF00"/>
                </a:solidFill>
              </a:rPr>
              <a:t>sea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El amor está en el aire, en el susurro de los árboles, el amor está en el aire, en el trueno del mar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www.tvn.hu_4fa370c0b7fee6875c17fddb2be27705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2 Imagen" descr="1311335068_58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836613"/>
            <a:ext cx="2232025" cy="303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3 Imagen" descr="1311318840_66[1]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981075"/>
            <a:ext cx="1755775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4 Imagen" descr="sziv150[1]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69850"/>
            <a:ext cx="6335713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5 CuadroTexto"/>
          <p:cNvSpPr txBox="1"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/>
              <a:t>and I don't know if I'm just dreaming, don't know if I feel sane , but it's something that I must believe in , and it's there when you call out my </a:t>
            </a:r>
            <a:r>
              <a:rPr lang="en-US" b="1" dirty="0" smtClean="0"/>
              <a:t>name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y yo no sé si estoy soñando, no sé si me siento sano, pero es algo que debo creer, y es allí cuando usted llama mi nombre</a:t>
            </a:r>
            <a:r>
              <a:rPr lang="en-US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1 (5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2 Imagen" descr="image[5] (2)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549275"/>
            <a:ext cx="1012825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3 Imagen" descr="image[5] (2)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765175"/>
            <a:ext cx="1217612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4 Imagen" descr="image[5] (2)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836613"/>
            <a:ext cx="107315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5 CuadroTexto"/>
          <p:cNvSpPr txBox="1">
            <a:spLocks noChangeArrowheads="1"/>
          </p:cNvSpPr>
          <p:nvPr/>
        </p:nvSpPr>
        <p:spPr bwMode="auto">
          <a:xfrm>
            <a:off x="0" y="6211669"/>
            <a:ext cx="9144000" cy="64633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/>
              <a:t>Love is in the air, love is in the air, Oh </a:t>
            </a:r>
            <a:r>
              <a:rPr lang="en-US" b="1" dirty="0"/>
              <a:t>oh</a:t>
            </a:r>
            <a:r>
              <a:rPr lang="en-US" b="1" dirty="0"/>
              <a:t> </a:t>
            </a:r>
            <a:r>
              <a:rPr lang="en-US" b="1" dirty="0" smtClean="0"/>
              <a:t>oh</a:t>
            </a:r>
            <a:endParaRPr lang="en-US" b="1" dirty="0" smtClean="0"/>
          </a:p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El amor está en el aire, el amor está en el aire, oh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oh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oh</a:t>
            </a:r>
            <a:r>
              <a:rPr lang="en-US" b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4 (6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328217195_56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762000"/>
            <a:ext cx="43434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3 Imagen" descr="lebkuchenherz-roswitha[1]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0"/>
            <a:ext cx="863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4 Imagen" descr="lebkuchenherz-roswitha[1]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549275"/>
            <a:ext cx="11874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5 Imagen" descr="lebkuchenherz-roswitha[1]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288" y="836613"/>
            <a:ext cx="108108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6 CuadroTexto"/>
          <p:cNvSpPr txBox="1"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</a:rPr>
              <a:t>Love is in the air , in the rising of the sun, love is in the air, when the day is nearly </a:t>
            </a:r>
            <a:r>
              <a:rPr lang="en-US" b="1" dirty="0" smtClean="0">
                <a:solidFill>
                  <a:srgbClr val="00B0F0"/>
                </a:solidFill>
              </a:rPr>
              <a:t>done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El amor está en el aire, en el nacimiento del sol, el amor está en el aire, cuando el día está a punto de terminar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1215956643_00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0" y="5445224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and I don't know if you're an illusion, don't know if I see it true, but you're something that I must believe in , and you're there when I reach out for </a:t>
            </a:r>
            <a:r>
              <a:rPr lang="en-US" b="1" dirty="0" smtClean="0">
                <a:solidFill>
                  <a:schemeClr val="bg1"/>
                </a:solidFill>
              </a:rPr>
              <a:t>yo</a:t>
            </a:r>
            <a:r>
              <a:rPr lang="en-US" b="1" dirty="0" smtClean="0">
                <a:solidFill>
                  <a:srgbClr val="FF0000"/>
                </a:solidFill>
              </a:rPr>
              <a:t>u</a:t>
            </a:r>
          </a:p>
          <a:p>
            <a:pPr algn="ctr"/>
            <a:r>
              <a:rPr lang="es-ES" dirty="0" smtClean="0">
                <a:latin typeface="Arial Black" pitchFamily="34" charset="0"/>
              </a:rPr>
              <a:t>y yo no sé si usted es una ilusión, no sé si veo que es verdad, pero usted es algo que debo creer, y estás ahí cuando te extienden la mano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2 (5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2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2133600"/>
            <a:ext cx="129857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3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3213100"/>
            <a:ext cx="11477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4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052513"/>
            <a:ext cx="1360488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5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2133600"/>
            <a:ext cx="1350962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6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765175"/>
            <a:ext cx="1260475" cy="110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7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765175"/>
            <a:ext cx="1249363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8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620713"/>
            <a:ext cx="1322388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9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3500438"/>
            <a:ext cx="13112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10 Imagen" descr="2065_60142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2420938"/>
            <a:ext cx="1431925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2" name="11 CuadroTexto"/>
          <p:cNvSpPr txBox="1"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Arial Black" pitchFamily="34" charset="0"/>
              </a:rPr>
              <a:t>Love is in the air, everywhere I look around , love is in the air , every sight and every </a:t>
            </a:r>
            <a:r>
              <a:rPr lang="en-US" b="1" dirty="0" smtClean="0">
                <a:solidFill>
                  <a:srgbClr val="FFFF00"/>
                </a:solidFill>
                <a:latin typeface="Arial Black" pitchFamily="34" charset="0"/>
              </a:rPr>
              <a:t>sound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El amor está en el aire, donde quiera que mire a su alrededor, el amor está en el aire, cada mirada y cada sonido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f29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2 Imagen" descr="1311335147_69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476250"/>
            <a:ext cx="34925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3 Imagen" descr="1328218379_77[1]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692150"/>
            <a:ext cx="3960812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4 CuadroTexto"/>
          <p:cNvSpPr txBox="1"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and I don't know if I'm being foolish , don't know if I'm being wise , but it's something that I must believe in , and it's there when I look in your 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eyes</a:t>
            </a:r>
          </a:p>
          <a:p>
            <a:pPr algn="ctr"/>
            <a:r>
              <a:rPr lang="es-ES" dirty="0" smtClean="0">
                <a:solidFill>
                  <a:srgbClr val="00B050"/>
                </a:solidFill>
                <a:latin typeface="Arial Black" pitchFamily="34" charset="0"/>
              </a:rPr>
              <a:t>y no sé si estoy siendo tonto, no sé si soy una persona inteligente, pero es algo que debo creer, y es ahí cuando me miro en tus ojos</a:t>
            </a:r>
            <a:r>
              <a:rPr lang="en-US" b="1" dirty="0" smtClean="0">
                <a:solidFill>
                  <a:srgbClr val="00B050"/>
                </a:solidFill>
                <a:latin typeface="Arial Black" pitchFamily="34" charset="0"/>
              </a:rPr>
              <a:t> </a:t>
            </a:r>
            <a:endParaRPr lang="es-ES" dirty="0">
              <a:solidFill>
                <a:srgbClr val="00B05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I:\100 Best Nature Full HD Wallpapers [1920x1080p]\Wallpaper 1080p (5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C:\Users\Usuario\Documents\AWALPAPERS BONITOS\GIFS GUAPOS\SOLO GIFS\glitter_heart_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2565400"/>
            <a:ext cx="70008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C:\Users\Usuario\Documents\AWALPAPERS BONITOS\GIFS GUAPOS\SOLO GIFS\glitter_heart_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620713"/>
            <a:ext cx="92075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4" descr="C:\Users\Usuario\Documents\AWALPAPERS BONITOS\GIFS GUAPOS\SOLO GIFS\glitter_heart_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765175"/>
            <a:ext cx="92075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 descr="C:\Users\Usuario\Documents\AWALPAPERS BONITOS\GIFS GUAPOS\SOLO GIFS\glitter_heart_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765175"/>
            <a:ext cx="846138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0" y="486916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Love is in the air, love is in the air, Oh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oh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oh</a:t>
            </a:r>
            <a:endParaRPr lang="en-US" sz="20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es-ES" sz="2000" dirty="0" smtClean="0">
                <a:solidFill>
                  <a:srgbClr val="00B0F0"/>
                </a:solidFill>
                <a:latin typeface="Arial Black" pitchFamily="34" charset="0"/>
              </a:rPr>
              <a:t>El amor está en el aire, el amor está en el aire, oh </a:t>
            </a:r>
            <a:r>
              <a:rPr lang="es-ES" sz="2000" dirty="0" smtClean="0">
                <a:solidFill>
                  <a:srgbClr val="00B0F0"/>
                </a:solidFill>
                <a:latin typeface="Arial Black" pitchFamily="34" charset="0"/>
              </a:rPr>
              <a:t>oh</a:t>
            </a:r>
            <a:r>
              <a:rPr lang="es-ES" sz="2000" dirty="0" smtClean="0">
                <a:solidFill>
                  <a:srgbClr val="00B0F0"/>
                </a:solidFill>
                <a:latin typeface="Arial Black" pitchFamily="34" charset="0"/>
              </a:rPr>
              <a:t> </a:t>
            </a:r>
            <a:r>
              <a:rPr lang="es-ES" sz="2000" dirty="0" smtClean="0">
                <a:solidFill>
                  <a:srgbClr val="00B0F0"/>
                </a:solidFill>
                <a:latin typeface="Arial Black" pitchFamily="34" charset="0"/>
              </a:rPr>
              <a:t>oh</a:t>
            </a:r>
            <a:endParaRPr lang="es-ES" sz="2000" dirty="0">
              <a:solidFill>
                <a:srgbClr val="00B0F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ownloads\6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CuadroTexto"/>
          <p:cNvSpPr txBox="1">
            <a:spLocks noChangeArrowheads="1"/>
          </p:cNvSpPr>
          <p:nvPr/>
        </p:nvSpPr>
        <p:spPr bwMode="auto">
          <a:xfrm>
            <a:off x="0" y="5013325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Love is in the air, love is in the air, Oh </a:t>
            </a:r>
            <a:r>
              <a:rPr lang="en-US" sz="2000" b="1" dirty="0">
                <a:solidFill>
                  <a:srgbClr val="FFFF00"/>
                </a:solidFill>
              </a:rPr>
              <a:t>oh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</a:rPr>
              <a:t>oh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ES" sz="2000" dirty="0" smtClean="0">
                <a:solidFill>
                  <a:srgbClr val="00B0F0"/>
                </a:solidFill>
                <a:latin typeface="Arial Black" pitchFamily="34" charset="0"/>
              </a:rPr>
              <a:t>El amor está en el aire, el amor está en el aire, oh </a:t>
            </a:r>
            <a:r>
              <a:rPr lang="es-ES" sz="2000" dirty="0" smtClean="0">
                <a:solidFill>
                  <a:srgbClr val="00B0F0"/>
                </a:solidFill>
                <a:latin typeface="Arial Black" pitchFamily="34" charset="0"/>
              </a:rPr>
              <a:t>oh</a:t>
            </a:r>
            <a:endParaRPr lang="es-ES" sz="2000" dirty="0">
              <a:solidFill>
                <a:srgbClr val="FFFF00"/>
              </a:solidFill>
            </a:endParaRPr>
          </a:p>
        </p:txBody>
      </p:sp>
      <p:pic>
        <p:nvPicPr>
          <p:cNvPr id="13316" name="Picture 2" descr="C:\Users\Usuario\Documents\AWALPAPERS BONITOS\13-3-2012\GIFS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2708275"/>
            <a:ext cx="11525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 descr="C:\Users\Usuario\Documents\AWALPAPERS BONITOS\13-3-2012\GIFS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196975"/>
            <a:ext cx="11525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4" descr="C:\Users\Usuario\Documents\AWALPAPERS BONITOS\13-3-2012\GIFS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836613"/>
            <a:ext cx="11525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5" descr="C:\Users\Usuario\Documents\AWALPAPERS BONITOS\13-3-2012\GIFS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765175"/>
            <a:ext cx="11525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6" descr="C:\Users\Usuario\Documents\AWALPAPERS BONITOS\13-3-2012\GIFS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2636838"/>
            <a:ext cx="11525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638</Words>
  <Application>Microsoft Office PowerPoint</Application>
  <PresentationFormat>Presentación en pantalla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2012-03-27T21:38:41Z</dcterms:created>
  <dcterms:modified xsi:type="dcterms:W3CDTF">2012-12-22T20:48:52Z</dcterms:modified>
</cp:coreProperties>
</file>