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9"/>
  </p:notesMasterIdLst>
  <p:sldIdLst>
    <p:sldId id="256" r:id="rId4"/>
    <p:sldId id="257" r:id="rId5"/>
    <p:sldId id="258" r:id="rId6"/>
    <p:sldId id="327" r:id="rId7"/>
    <p:sldId id="328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3EF8CF9E-4F27-488F-9539-09C4D030657C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93E5D2E-E345-41EF-9AFA-59C537AAC075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A440D1A5-E6F8-477B-92F1-B03F779187A3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234E48F4-5093-4005-8DCE-01B637C6A7C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70503D13-B903-4A2F-9643-D10A9B7483B9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C36DB1-2B68-4B7A-ACA1-6CDC9FBE52CC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26E34B4-38F4-4685-A53B-FD569A888EA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500DE08-F66F-41D4-812B-D6210BA695D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6154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FC0216E-1B99-4801-A52B-12B2DA235B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5F8BB87-5DF6-486C-AAC8-5E9C50E31B2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17CF067-4EFA-4980-9BF2-0427C9DC297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D43FD53-5AF7-4640-94D8-C1FD99BDA60E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FBEE99-E0A5-44E1-BE59-07CECFC3CCE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DCC25AE-F484-4519-876A-2CBDB54C4AF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563E54-B02C-4FCF-AE5D-FB35D89377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A3A6D6-349A-4F47-B1A1-B47DA10914E4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8808F6-30D7-41CE-8592-44FE5CFCC4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07F8D5-CCFE-413A-968E-0B2119E5753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F79280-377F-4FD6-B2B8-14099A5188A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738953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B0591C-DF1E-4317-8181-1D01B09D0C9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31E2E8-418B-467C-9EE1-9DF28FAD5FC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BE045E-43D9-423F-80F4-4CD543D1357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CBBDD4-5F24-4973-8B04-64D02BEA25A5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A96598-E44B-456C-AAA3-BB52B35AD2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551BA7-403A-45A8-902B-552C3B141EE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E22A44-EBA7-4D2D-8B1A-1F8621BDC66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828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3820D2-7976-45B6-8B4F-1420EF41D2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FDA494-FDA7-49A6-8501-46AD75D4D2F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DEDA21-90E4-49AA-8DCC-C3EE64C672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7FBB78-C0BE-4D20-87ED-1720B7987F64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18FB08-EFD7-4C31-9E4A-05F46AF3CE0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71EB82-787F-4E04-9F9C-7764D4FD20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3A386E-E7CA-4027-ABFB-FA123D77885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76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580491-6845-447A-B208-2EDB252F9C5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D7B1E4-FF82-4888-AEEB-058CE815970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0E0BDED-6CBA-495D-AAD0-DDBA0A2E576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4AA7653-C41B-45C8-B042-8A255DD7460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50E4D8-F1D3-42B3-A301-4D917B0559BF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8C1AA96-BA11-4EF7-A8D6-903B4DEFE2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150353-83C8-4395-AFEB-235A664F4B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E74BE6-7709-4EE2-BFAB-5BA42D5AB5E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2591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16CBCE-A0F2-4BE1-A588-C1665C29A85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4E8501A-D900-4423-B0BE-3FEF0C310DA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E1DCDA-B6D9-4B79-964D-B27B114D8CF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388FC8A-08B6-4043-96B2-59BB9FD82B37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C2854C1-62AD-4239-AFD4-65A7F1B0031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927EE46-2AF7-4899-8E72-181B735BB8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3A86AD-D013-4447-8AD4-C6228AA3812D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95CA54C-0ADB-4B04-A35A-6AC22CA1EEC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B555D4A-F109-4A31-BD80-BE3C0C08D56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61DD26-7A4B-409C-85BF-3E2E419E834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4679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B993F0-ABF7-4253-94A1-ED53C4BB2D6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6E1B016-0A9C-400C-8C52-9991914A55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632A78-9BF7-41E3-A7B5-CC815101269E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063090B-755D-4E0E-A0FF-9BD330A2CF7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478CB34-B727-436A-A2EB-34D6471B5F5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2D6630-FFD4-450B-879D-FBDAA91C7E7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4017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32CFCE7-9078-4CBA-8F09-9F53969727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BFCB27-EAB0-4AFA-9D5D-70F2C67EAC8A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4E2283A-1D2A-4376-929D-C9CD0DDD79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BDF644-6633-4F78-98B2-B044B133D6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D2AF65-3D30-447E-9FFB-8B492A05FF0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014266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68C80E-8067-4120-96C9-70CB1FBF62D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50B7819-0F10-4B47-B1E6-DE1A406B63D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DE9BCA0-8036-44A3-920E-B0046CF992A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C05C44-D042-4918-B855-FB960EB7B5F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397FF8-440D-4F5B-8C79-1A42143C6101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7964EB6-A996-4673-AD32-3154469B8CC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D9024E-194E-49CF-AD0C-F98E6E8D95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5B260E-6811-4EE6-8F66-4146315613D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4617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F62112-4338-4985-A09B-643A11B1FD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7CE8DA7-028B-4A09-A962-A42E5D3858F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FADA2B6-FCA1-48C5-A516-D1887799592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422026-C442-45BB-8158-7BA8E31B4A7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30290A-DA2A-43F6-971B-733C20147E45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7159AD0-1842-442D-BCDB-D382526E804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389720-154A-4DFA-B9E6-337918FAF23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5D575C-93BC-4408-AAAC-56D2F9FBE12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066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FF0966-6618-41E3-BA7C-E203BD8AB5D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EEADEFF-18E4-4663-A66B-3F48F260924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F55956-6851-4C8C-ABB9-BFEA5302208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CCF15D-1BEE-4F50-9F53-B0BD5CA4197D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DE8CCE-C639-42F5-AB8A-33556A3EB61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662370-77EA-4033-853D-B494361C35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6E9D26-F185-4B75-8F26-54298096B26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3197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F7531B5-1E16-4A46-A419-5242C1E4731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F981254-1AD2-42CB-BC4A-31BF40A4133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B04B72-98D4-45D7-8410-D382BC17F3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25A832-297C-47BE-833B-E5D8DBC02F4E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626519D-44AB-47CF-9BE5-4EF33429AB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EF9D2F-40D8-44DB-9272-3B3FE9A68FE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2ABAD9-820A-495C-9CFA-FA81FDD9AFC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848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7E555F-D760-4F66-8528-0DC442FB6B8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A70137-E24E-4408-A170-807E09DBFB3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B48B80-945E-49A1-907C-AD7E788DC74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1185DF9-4A6C-4AF3-8A9C-179085075C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E557F2-EA19-4D8F-BA4F-7D982E868DD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62C91579-A8F6-47D2-9D8B-0377EA40C28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70719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2D1C79-DB8C-4367-A83B-BF14E77A09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EBF4868-F858-41F6-A20B-539736826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DBA7C3-F549-4334-8BA9-DB4FED11B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2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64BA27F-F841-453F-B99F-03C2F788B3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96A234F-4173-4E30-A998-36C6F6B676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4BEC95-7801-4310-A910-9C90990DB9C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7A7C47D5-92DA-4005-B616-26270CB253A0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7260BE-5073-4A42-A94C-A05FBA32D9D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BD9A22-7F34-4062-99D3-DFFAB7AA9A2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B9DA7D1-F2DF-4D41-8D50-A897CE106CB9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03E8FE5-5CB8-49E2-9C26-3370831659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13EEB44-6D07-47E1-B25E-0C848617678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19FF6B1-4C83-4B75-8A6E-BC329D0E6182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E2566C8-250B-4A0F-8E31-72619705470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8A70EE2-D6F8-405E-A8A3-7B0D7BE5FBB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5909BCC5-6471-408F-8437-76406947E5B5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E904A07-51D7-4EAE-9641-12F5BD128B7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60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C688D14-621E-4EFA-9A04-70E67431BEE5}"/>
              </a:ext>
            </a:extLst>
          </p:cNvPr>
          <p:cNvSpPr txBox="1"/>
          <p:nvPr/>
        </p:nvSpPr>
        <p:spPr>
          <a:xfrm>
            <a:off x="1615735" y="1047564"/>
            <a:ext cx="8895429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LOS VALSES DE STRAUSS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1</a:t>
            </a: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8451E821-E10C-4252-A2BF-23F702742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872" y="2801895"/>
            <a:ext cx="5052242" cy="377139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98C5B1D-2115-4122-BF95-895F2AE65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553" y="697641"/>
            <a:ext cx="3263895" cy="4876796"/>
          </a:xfrm>
          <a:prstGeom prst="rect">
            <a:avLst/>
          </a:prstGeom>
          <a:noFill/>
          <a:ln w="57150" cap="flat">
            <a:solidFill>
              <a:srgbClr val="C00000"/>
            </a:solidFill>
            <a:prstDash val="solid"/>
            <a:round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D4C7CDDB-6424-47B3-ACE2-DAE2D6839620}"/>
              </a:ext>
            </a:extLst>
          </p:cNvPr>
          <p:cNvSpPr txBox="1"/>
          <p:nvPr/>
        </p:nvSpPr>
        <p:spPr>
          <a:xfrm>
            <a:off x="5104656" y="2681057"/>
            <a:ext cx="5948034" cy="18158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Johann Strauss hijo (Neubau 1825-Viena 1899) fue un compositor austriaco conocido especialmente por sus valses, como El Danubio azul. Hijo del compositor Johann Strauss y hermano de los compositores Josef Strauss y Eduard Strauss, Johann es el más famoso de la familia Strauss. Fue conocido en su vida como "el rey del vals" y a él se debe en gran medida la popularidad del vals en la Viena del siglo XIX.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42D5157D-EEFA-49A6-BDA7-66D51272857D}"/>
              </a:ext>
            </a:extLst>
          </p:cNvPr>
          <p:cNvSpPr txBox="1"/>
          <p:nvPr/>
        </p:nvSpPr>
        <p:spPr>
          <a:xfrm>
            <a:off x="1003179" y="5655079"/>
            <a:ext cx="352443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Johann Strauss hijo</a:t>
            </a: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7631AF1-085F-442D-B843-D098240C42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6" cy="682533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D11E4783-28D0-485F-9086-1A00FB0599AB}"/>
              </a:ext>
            </a:extLst>
          </p:cNvPr>
          <p:cNvSpPr txBox="1"/>
          <p:nvPr/>
        </p:nvSpPr>
        <p:spPr>
          <a:xfrm>
            <a:off x="3657600" y="6205493"/>
            <a:ext cx="46962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</a:t>
            </a:r>
            <a:r>
              <a:rPr lang="de-DE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An der schönen, blauen Donau Op.314</a:t>
            </a: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01 - An der schönen, blauen Donau Op.314">
            <a:extLst>
              <a:ext uri="{FF2B5EF4-FFF2-40B4-BE49-F238E27FC236}">
                <a16:creationId xmlns:a16="http://schemas.microsoft.com/office/drawing/2014/main" id="{2C80C650-BFE0-4251-966B-E793917162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8816" y="300626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9022CCB-7F5D-45AD-861D-20D195FA186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D975EE7-79A7-4E1D-BCC1-F294801CA4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420985D7-C70F-4A06-AF99-974A2A563BC5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A6F130C-E705-42B1-B6D8-DF224182E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086DAA8-BDEF-4C28-8925-6CE2D4E527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4AFD9C0-8A2C-4D74-B1D9-97908444F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2A838F4-C00A-42A7-8F35-BF726072E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B6B16A2-39A3-47BD-B039-C4E368FCF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F1D5B4D-5DF3-4AE7-AF04-011466D42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CBD13AA-2480-42D2-8BA5-C5EC1516E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64FA17D-9567-491B-B48E-49C467BDD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438463F-AA44-4E23-A955-9D229091E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C3E259F-B132-4B50-B8E9-9649C7FA5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BFEE8FE-853B-45EE-A920-2E621A531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66234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135</Words>
  <Application>Microsoft Office PowerPoint</Application>
  <PresentationFormat>Panorámica</PresentationFormat>
  <Paragraphs>11</Paragraphs>
  <Slides>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2021-01-20T10:30:26Z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