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1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72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96A8F-F1C5-4F4A-ACA4-D13192690635}" type="datetimeFigureOut">
              <a:rPr lang="es-ES" smtClean="0"/>
              <a:pPr/>
              <a:t>04/10/2012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4A44C-5A2E-4828-8CA8-897A272D858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96A8F-F1C5-4F4A-ACA4-D13192690635}" type="datetimeFigureOut">
              <a:rPr lang="es-ES" smtClean="0"/>
              <a:pPr/>
              <a:t>04/10/2012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4A44C-5A2E-4828-8CA8-897A272D858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96A8F-F1C5-4F4A-ACA4-D13192690635}" type="datetimeFigureOut">
              <a:rPr lang="es-ES" smtClean="0"/>
              <a:pPr/>
              <a:t>04/10/2012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4A44C-5A2E-4828-8CA8-897A272D858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96A8F-F1C5-4F4A-ACA4-D13192690635}" type="datetimeFigureOut">
              <a:rPr lang="es-ES" smtClean="0"/>
              <a:pPr/>
              <a:t>04/10/2012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4A44C-5A2E-4828-8CA8-897A272D858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96A8F-F1C5-4F4A-ACA4-D13192690635}" type="datetimeFigureOut">
              <a:rPr lang="es-ES" smtClean="0"/>
              <a:pPr/>
              <a:t>04/10/2012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4A44C-5A2E-4828-8CA8-897A272D858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96A8F-F1C5-4F4A-ACA4-D13192690635}" type="datetimeFigureOut">
              <a:rPr lang="es-ES" smtClean="0"/>
              <a:pPr/>
              <a:t>04/10/2012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4A44C-5A2E-4828-8CA8-897A272D858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96A8F-F1C5-4F4A-ACA4-D13192690635}" type="datetimeFigureOut">
              <a:rPr lang="es-ES" smtClean="0"/>
              <a:pPr/>
              <a:t>04/10/2012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4A44C-5A2E-4828-8CA8-897A272D858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96A8F-F1C5-4F4A-ACA4-D13192690635}" type="datetimeFigureOut">
              <a:rPr lang="es-ES" smtClean="0"/>
              <a:pPr/>
              <a:t>04/10/2012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4A44C-5A2E-4828-8CA8-897A272D858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96A8F-F1C5-4F4A-ACA4-D13192690635}" type="datetimeFigureOut">
              <a:rPr lang="es-ES" smtClean="0"/>
              <a:pPr/>
              <a:t>04/10/2012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4A44C-5A2E-4828-8CA8-897A272D858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96A8F-F1C5-4F4A-ACA4-D13192690635}" type="datetimeFigureOut">
              <a:rPr lang="es-ES" smtClean="0"/>
              <a:pPr/>
              <a:t>04/10/2012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4A44C-5A2E-4828-8CA8-897A272D858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96A8F-F1C5-4F4A-ACA4-D13192690635}" type="datetimeFigureOut">
              <a:rPr lang="es-ES" smtClean="0"/>
              <a:pPr/>
              <a:t>04/10/2012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4A44C-5A2E-4828-8CA8-897A272D858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31859D-C1D0-4F94-982D-C0E2A9E740B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E96A8F-F1C5-4F4A-ACA4-D13192690635}" type="datetimeFigureOut">
              <a:rPr lang="es-ES" smtClean="0"/>
              <a:pPr/>
              <a:t>04/10/2012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D4A44C-5A2E-4828-8CA8-897A272D858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26376A8-FD39-47EF-AE67-0E86C8A68428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TEXTURAS\828567a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-1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260648"/>
            <a:ext cx="49320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Canción: Los campeones de la salsa</a:t>
            </a:r>
          </a:p>
          <a:p>
            <a:r>
              <a:rPr lang="es-ES" sz="2400" dirty="0" smtClean="0">
                <a:solidFill>
                  <a:schemeClr val="bg1"/>
                </a:solidFill>
              </a:rPr>
              <a:t>Interprete: Willy Chirino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6" name="5 Imagen" descr="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5576" y="1124744"/>
            <a:ext cx="1490753" cy="1500758"/>
          </a:xfrm>
          <a:prstGeom prst="rect">
            <a:avLst/>
          </a:prstGeom>
        </p:spPr>
      </p:pic>
      <p:pic>
        <p:nvPicPr>
          <p:cNvPr id="1027" name="Picture 3" descr="C:\Users\Usuario\Downloads\fff66a2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5517232"/>
            <a:ext cx="847725" cy="942975"/>
          </a:xfrm>
          <a:prstGeom prst="rect">
            <a:avLst/>
          </a:prstGeom>
          <a:noFill/>
        </p:spPr>
      </p:pic>
      <p:pic>
        <p:nvPicPr>
          <p:cNvPr id="1028" name="Picture 4" descr="C:\Users\Usuario\Downloads\Letras de canciones Y MIS FIRMAS\z4fa534da26a8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8064" y="0"/>
            <a:ext cx="3686175" cy="638175"/>
          </a:xfrm>
          <a:prstGeom prst="rect">
            <a:avLst/>
          </a:prstGeom>
          <a:noFill/>
        </p:spPr>
      </p:pic>
      <p:pic>
        <p:nvPicPr>
          <p:cNvPr id="1030" name="Picture 6" descr="free glitter text and family website at FamilyLobb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43608" y="3501008"/>
            <a:ext cx="6408712" cy="1368152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5580112" y="5949280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</a:rPr>
              <a:t>AUTOMATICO</a:t>
            </a:r>
            <a:endParaRPr lang="es-ES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24000">
    <p:wheel/>
    <p:sndAc>
      <p:stSnd>
        <p:snd r:embed="rId2" name="los campiones de la sals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Users\Usuario\Downloads\14-4-2012\LOS CAMPEONES DE LA SALSA\Reyes de la sals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6027003"/>
            <a:ext cx="9144000" cy="830997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>
                <a:solidFill>
                  <a:srgbClr val="FFFF00"/>
                </a:solidFill>
                <a:latin typeface="Batang" pitchFamily="18" charset="-127"/>
                <a:ea typeface="Batang" pitchFamily="18" charset="-127"/>
              </a:rPr>
              <a:t>Somos los campeones de la Salsa </a:t>
            </a:r>
            <a:r>
              <a:rPr lang="es-ES" sz="1600" b="1" dirty="0" smtClean="0">
                <a:solidFill>
                  <a:srgbClr val="FFFF00"/>
                </a:solidFill>
                <a:latin typeface="Batang" pitchFamily="18" charset="-127"/>
                <a:ea typeface="Batang" pitchFamily="18" charset="-127"/>
              </a:rPr>
              <a:t>, Somos </a:t>
            </a:r>
            <a:r>
              <a:rPr lang="es-ES" sz="1600" b="1" dirty="0">
                <a:solidFill>
                  <a:srgbClr val="FFFF00"/>
                </a:solidFill>
                <a:latin typeface="Batang" pitchFamily="18" charset="-127"/>
                <a:ea typeface="Batang" pitchFamily="18" charset="-127"/>
              </a:rPr>
              <a:t>los mejores del Son </a:t>
            </a:r>
            <a:r>
              <a:rPr lang="es-ES" sz="1600" b="1" dirty="0" smtClean="0">
                <a:solidFill>
                  <a:srgbClr val="FFFF00"/>
                </a:solidFill>
                <a:latin typeface="Batang" pitchFamily="18" charset="-127"/>
                <a:ea typeface="Batang" pitchFamily="18" charset="-127"/>
              </a:rPr>
              <a:t>, Como </a:t>
            </a:r>
            <a:r>
              <a:rPr lang="es-ES" sz="1600" b="1" dirty="0">
                <a:solidFill>
                  <a:srgbClr val="FFFF00"/>
                </a:solidFill>
                <a:latin typeface="Batang" pitchFamily="18" charset="-127"/>
                <a:ea typeface="Batang" pitchFamily="18" charset="-127"/>
              </a:rPr>
              <a:t>yo nadie te canta una </a:t>
            </a:r>
            <a:r>
              <a:rPr lang="es-ES" sz="1600" b="1" dirty="0" smtClean="0">
                <a:solidFill>
                  <a:srgbClr val="FFFF00"/>
                </a:solidFill>
                <a:latin typeface="Batang" pitchFamily="18" charset="-127"/>
                <a:ea typeface="Batang" pitchFamily="18" charset="-127"/>
              </a:rPr>
              <a:t>Guaracha, Como </a:t>
            </a:r>
            <a:r>
              <a:rPr lang="es-ES" sz="1600" b="1" dirty="0">
                <a:solidFill>
                  <a:srgbClr val="FFFF00"/>
                </a:solidFill>
                <a:latin typeface="Batang" pitchFamily="18" charset="-127"/>
                <a:ea typeface="Batang" pitchFamily="18" charset="-127"/>
              </a:rPr>
              <a:t>yo nadie te llega al corazón. Somos los campeones de la Salsa </a:t>
            </a:r>
            <a:r>
              <a:rPr lang="es-ES" sz="1600" b="1" dirty="0" smtClean="0">
                <a:solidFill>
                  <a:srgbClr val="FFFF00"/>
                </a:solidFill>
                <a:latin typeface="Batang" pitchFamily="18" charset="-127"/>
                <a:ea typeface="Batang" pitchFamily="18" charset="-127"/>
              </a:rPr>
              <a:t> Somos </a:t>
            </a:r>
            <a:r>
              <a:rPr lang="es-ES" sz="1600" b="1" dirty="0">
                <a:solidFill>
                  <a:srgbClr val="FFFF00"/>
                </a:solidFill>
                <a:latin typeface="Batang" pitchFamily="18" charset="-127"/>
                <a:ea typeface="Batang" pitchFamily="18" charset="-127"/>
              </a:rPr>
              <a:t>los mejores del Son </a:t>
            </a:r>
            <a:r>
              <a:rPr lang="es-ES" sz="1600" b="1" dirty="0" smtClean="0">
                <a:solidFill>
                  <a:srgbClr val="FFFF00"/>
                </a:solidFill>
                <a:latin typeface="Batang" pitchFamily="18" charset="-127"/>
                <a:ea typeface="Batang" pitchFamily="18" charset="-127"/>
              </a:rPr>
              <a:t> Como </a:t>
            </a:r>
            <a:r>
              <a:rPr lang="es-ES" sz="1600" b="1" dirty="0">
                <a:solidFill>
                  <a:srgbClr val="FFFF00"/>
                </a:solidFill>
                <a:latin typeface="Batang" pitchFamily="18" charset="-127"/>
                <a:ea typeface="Batang" pitchFamily="18" charset="-127"/>
              </a:rPr>
              <a:t>yo nadie te canta una </a:t>
            </a:r>
            <a:r>
              <a:rPr lang="es-ES" sz="1600" b="1" dirty="0" smtClean="0">
                <a:solidFill>
                  <a:srgbClr val="FFFF00"/>
                </a:solidFill>
                <a:latin typeface="Batang" pitchFamily="18" charset="-127"/>
                <a:ea typeface="Batang" pitchFamily="18" charset="-127"/>
              </a:rPr>
              <a:t>Guaracha, Como </a:t>
            </a:r>
            <a:r>
              <a:rPr lang="es-ES" sz="1600" b="1" dirty="0">
                <a:solidFill>
                  <a:srgbClr val="FFFF00"/>
                </a:solidFill>
                <a:latin typeface="Batang" pitchFamily="18" charset="-127"/>
                <a:ea typeface="Batang" pitchFamily="18" charset="-127"/>
              </a:rPr>
              <a:t>yo nadie te llega al corazón. </a:t>
            </a: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Users\Usuario\Downloads\14-4-2012\LOS CAMPEONES DE LA SALSA\Ric&amp;Marzena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876256" cy="6858000"/>
          </a:xfrm>
          <a:prstGeom prst="rect">
            <a:avLst/>
          </a:prstGeom>
          <a:noFill/>
        </p:spPr>
      </p:pic>
      <p:pic>
        <p:nvPicPr>
          <p:cNvPr id="13314" name="Picture 2" descr="C:\Users\Usuario\Downloads\14-4-2012\LOS CAMPEONES DE LA SALSA\rycl62tmbv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36712"/>
            <a:ext cx="2076450" cy="1314450"/>
          </a:xfrm>
          <a:prstGeom prst="rect">
            <a:avLst/>
          </a:prstGeom>
          <a:noFill/>
        </p:spPr>
      </p:pic>
      <p:pic>
        <p:nvPicPr>
          <p:cNvPr id="13315" name="Picture 3" descr="C:\Users\Usuario\Downloads\14-4-2012\LOS CAMPEONES DE LA SALSA\rycl62tmbv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268760"/>
            <a:ext cx="2076450" cy="1314450"/>
          </a:xfrm>
          <a:prstGeom prst="rect">
            <a:avLst/>
          </a:prstGeom>
          <a:noFill/>
        </p:spPr>
      </p:pic>
      <p:pic>
        <p:nvPicPr>
          <p:cNvPr id="1026" name="Picture 2" descr="C:\Users\Usuario\Downloads\TEXTURAS\3b79a55e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0"/>
            <a:ext cx="2267744" cy="6858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6876256" y="476672"/>
            <a:ext cx="208823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/>
              <a:t>Oscar dice que </a:t>
            </a:r>
            <a:endParaRPr lang="es-ES" sz="2400" b="1" dirty="0" smtClean="0"/>
          </a:p>
          <a:p>
            <a:pPr algn="ctr"/>
            <a:r>
              <a:rPr lang="es-ES" sz="2400" b="1" dirty="0" smtClean="0"/>
              <a:t>yo </a:t>
            </a:r>
            <a:r>
              <a:rPr lang="es-ES" sz="2400" b="1" dirty="0" smtClean="0"/>
              <a:t>canto </a:t>
            </a:r>
            <a:endParaRPr lang="es-ES" sz="2400" b="1" dirty="0" smtClean="0"/>
          </a:p>
          <a:p>
            <a:pPr algn="ctr"/>
            <a:r>
              <a:rPr lang="es-ES" sz="2400" b="1" dirty="0" smtClean="0"/>
              <a:t>“</a:t>
            </a:r>
            <a:r>
              <a:rPr lang="es-ES" sz="2400" b="1" dirty="0" smtClean="0"/>
              <a:t>sabrosito” , </a:t>
            </a:r>
            <a:endParaRPr lang="es-ES" sz="2400" b="1" dirty="0" smtClean="0"/>
          </a:p>
          <a:p>
            <a:pPr algn="ctr"/>
            <a:r>
              <a:rPr lang="es-ES" sz="2400" b="1" dirty="0" smtClean="0"/>
              <a:t>Rey </a:t>
            </a:r>
            <a:r>
              <a:rPr lang="es-ES" sz="2400" b="1" dirty="0" smtClean="0"/>
              <a:t>Ruiz </a:t>
            </a:r>
            <a:endParaRPr lang="es-ES" sz="2400" b="1" dirty="0" smtClean="0"/>
          </a:p>
          <a:p>
            <a:pPr algn="ctr"/>
            <a:r>
              <a:rPr lang="es-ES" sz="2400" b="1" dirty="0" smtClean="0"/>
              <a:t>me bautizó</a:t>
            </a:r>
          </a:p>
          <a:p>
            <a:pPr algn="ctr"/>
            <a:r>
              <a:rPr lang="es-ES" sz="2400" b="1" dirty="0" smtClean="0"/>
              <a:t> </a:t>
            </a:r>
            <a:r>
              <a:rPr lang="es-ES" sz="2400" b="1" dirty="0" smtClean="0"/>
              <a:t>“fenomenal” </a:t>
            </a:r>
            <a:r>
              <a:rPr lang="es-ES" sz="2400" b="1" dirty="0" smtClean="0"/>
              <a:t>,</a:t>
            </a:r>
          </a:p>
          <a:p>
            <a:pPr algn="ctr"/>
            <a:r>
              <a:rPr lang="es-ES" sz="2400" b="1" dirty="0" smtClean="0"/>
              <a:t> </a:t>
            </a:r>
            <a:r>
              <a:rPr lang="es-ES" sz="2400" b="1" dirty="0" smtClean="0"/>
              <a:t>Celia  </a:t>
            </a:r>
            <a:r>
              <a:rPr lang="es-ES" sz="2400" b="1" dirty="0" smtClean="0"/>
              <a:t>dijo</a:t>
            </a:r>
          </a:p>
          <a:p>
            <a:pPr algn="ctr"/>
            <a:r>
              <a:rPr lang="es-ES" sz="2400" b="1" dirty="0" smtClean="0"/>
              <a:t> </a:t>
            </a:r>
            <a:r>
              <a:rPr lang="es-ES" sz="2400" b="1" dirty="0" smtClean="0"/>
              <a:t>que yo </a:t>
            </a:r>
            <a:r>
              <a:rPr lang="es-ES" sz="2400" b="1" dirty="0" smtClean="0"/>
              <a:t>tengo</a:t>
            </a:r>
          </a:p>
          <a:p>
            <a:pPr algn="ctr"/>
            <a:r>
              <a:rPr lang="es-ES" sz="2400" b="1" dirty="0" smtClean="0"/>
              <a:t> </a:t>
            </a:r>
            <a:r>
              <a:rPr lang="es-ES" sz="2400" b="1" dirty="0" smtClean="0"/>
              <a:t>“Azúcar” </a:t>
            </a:r>
          </a:p>
          <a:p>
            <a:pPr algn="ctr"/>
            <a:r>
              <a:rPr lang="es-ES" sz="2400" b="1" dirty="0" smtClean="0"/>
              <a:t>Yo soy </a:t>
            </a:r>
            <a:r>
              <a:rPr lang="es-ES" sz="2400" b="1" dirty="0" smtClean="0"/>
              <a:t>un</a:t>
            </a:r>
          </a:p>
          <a:p>
            <a:pPr algn="ctr"/>
            <a:r>
              <a:rPr lang="es-ES" sz="2400" b="1" dirty="0" smtClean="0"/>
              <a:t> </a:t>
            </a:r>
            <a:r>
              <a:rPr lang="es-ES" sz="2400" b="1" dirty="0" smtClean="0"/>
              <a:t>ciudadano </a:t>
            </a:r>
            <a:endParaRPr lang="es-ES" sz="2400" b="1" dirty="0" smtClean="0"/>
          </a:p>
          <a:p>
            <a:pPr algn="ctr"/>
            <a:r>
              <a:rPr lang="es-ES" sz="2400" b="1" dirty="0" smtClean="0"/>
              <a:t>universal</a:t>
            </a:r>
            <a:r>
              <a:rPr lang="es-ES" sz="2400" b="1" dirty="0" smtClean="0"/>
              <a:t>. 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lh3.googleusercontent.com/-igN-COdib5s/TXEWjfW4fdI/AAAAAAAAAdI/klw3Utn5tl0/baila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6804248" cy="6858000"/>
          </a:xfrm>
          <a:prstGeom prst="rect">
            <a:avLst/>
          </a:prstGeom>
          <a:noFill/>
        </p:spPr>
      </p:pic>
      <p:pic>
        <p:nvPicPr>
          <p:cNvPr id="2050" name="Picture 2" descr="C:\Users\Usuario\Downloads\14-4-2012\LOS CAMPEONES DE LA SALSA\k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0"/>
            <a:ext cx="2339752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804248" y="764704"/>
            <a:ext cx="233975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</a:rPr>
              <a:t>Isaac dice </a:t>
            </a:r>
            <a:r>
              <a:rPr lang="es-ES" sz="2400" b="1" dirty="0" smtClean="0">
                <a:solidFill>
                  <a:srgbClr val="FFFF00"/>
                </a:solidFill>
              </a:rPr>
              <a:t>que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</a:rPr>
              <a:t> soy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</a:rPr>
              <a:t> </a:t>
            </a:r>
            <a:r>
              <a:rPr lang="es-ES" sz="2400" b="1" dirty="0" smtClean="0">
                <a:solidFill>
                  <a:srgbClr val="FFFF00"/>
                </a:solidFill>
              </a:rPr>
              <a:t>“bien chévere” , Gilberto  contestó “camínalo” </a:t>
            </a:r>
            <a:r>
              <a:rPr lang="es-ES" sz="2400" b="1" dirty="0" smtClean="0">
                <a:solidFill>
                  <a:srgbClr val="FFFF00"/>
                </a:solidFill>
              </a:rPr>
              <a:t>,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</a:rPr>
              <a:t>Víctor dijo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</a:rPr>
              <a:t> </a:t>
            </a:r>
            <a:r>
              <a:rPr lang="es-ES" sz="2400" b="1" dirty="0" smtClean="0">
                <a:solidFill>
                  <a:srgbClr val="FFFF00"/>
                </a:solidFill>
              </a:rPr>
              <a:t>que yo tengo aché </a:t>
            </a:r>
            <a:r>
              <a:rPr lang="es-ES" sz="2400" b="1" dirty="0" smtClean="0">
                <a:solidFill>
                  <a:srgbClr val="FFFF00"/>
                </a:solidFill>
              </a:rPr>
              <a:t>,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</a:rPr>
              <a:t> </a:t>
            </a:r>
            <a:r>
              <a:rPr lang="es-ES" sz="2400" b="1" dirty="0" smtClean="0">
                <a:solidFill>
                  <a:srgbClr val="FFFF00"/>
                </a:solidFill>
              </a:rPr>
              <a:t>Y entonces </a:t>
            </a:r>
            <a:endParaRPr lang="es-ES" sz="2400" b="1" dirty="0" smtClean="0">
              <a:solidFill>
                <a:srgbClr val="FFFF00"/>
              </a:solidFill>
            </a:endParaRPr>
          </a:p>
          <a:p>
            <a:pPr algn="ctr"/>
            <a:r>
              <a:rPr lang="es-ES" sz="2400" b="1" dirty="0" smtClean="0">
                <a:solidFill>
                  <a:srgbClr val="FFFF00"/>
                </a:solidFill>
              </a:rPr>
              <a:t>me </a:t>
            </a:r>
            <a:r>
              <a:rPr lang="es-ES" sz="2400" b="1" dirty="0" smtClean="0">
                <a:solidFill>
                  <a:srgbClr val="FFFF00"/>
                </a:solidFill>
              </a:rPr>
              <a:t>cantó“ eeeeeeeeeeeeee</a:t>
            </a:r>
            <a:r>
              <a:rPr lang="es-ES" sz="3200" b="1" dirty="0" smtClean="0">
                <a:solidFill>
                  <a:srgbClr val="FFFF00"/>
                </a:solidFill>
              </a:rPr>
              <a:t>” </a:t>
            </a:r>
            <a:endParaRPr lang="es-ES" sz="32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api.ning.com/files/nAQiSGs6r*tukAZgxcAOD*w5pbxwnRU1vYyojBckV6oHqPUdlb5NwFGfsDU0UWbgyfg4-3poO4HllGj0eRCrDYAc15YBdDM8/img.sals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868144" cy="6858000"/>
          </a:xfrm>
          <a:prstGeom prst="rect">
            <a:avLst/>
          </a:prstGeom>
          <a:noFill/>
        </p:spPr>
      </p:pic>
      <p:pic>
        <p:nvPicPr>
          <p:cNvPr id="15367" name="Picture 7" descr="C:\Users\Usuario\Downloads\14-4-2012\LOS CAMPEONES DE LA SALSA\rycl62tmbv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692696"/>
            <a:ext cx="1478773" cy="936104"/>
          </a:xfrm>
          <a:prstGeom prst="rect">
            <a:avLst/>
          </a:prstGeom>
          <a:noFill/>
        </p:spPr>
      </p:pic>
      <p:pic>
        <p:nvPicPr>
          <p:cNvPr id="15368" name="Picture 8" descr="C:\Users\Usuario\Downloads\14-4-2012\LOS CAMPEONES DE LA SALSA\rycl62tmbv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25144"/>
            <a:ext cx="2076450" cy="1314450"/>
          </a:xfrm>
          <a:prstGeom prst="rect">
            <a:avLst/>
          </a:prstGeom>
          <a:noFill/>
        </p:spPr>
      </p:pic>
      <p:pic>
        <p:nvPicPr>
          <p:cNvPr id="3074" name="Picture 2" descr="C:\Users\Usuario\Downloads\TEXTURAS\60ed838c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3" y="0"/>
            <a:ext cx="3275857" cy="6858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5868144" y="0"/>
            <a:ext cx="3275856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/>
              <a:t>Somos los campeones </a:t>
            </a:r>
            <a:endParaRPr lang="es-ES" sz="2400" b="1" dirty="0" smtClean="0"/>
          </a:p>
          <a:p>
            <a:pPr algn="ctr"/>
            <a:r>
              <a:rPr lang="es-ES" sz="2400" b="1" dirty="0" smtClean="0"/>
              <a:t>de </a:t>
            </a:r>
            <a:r>
              <a:rPr lang="es-ES" sz="2400" b="1" dirty="0" smtClean="0"/>
              <a:t>la Salsa , Somos los mejores del Son . </a:t>
            </a:r>
            <a:endParaRPr lang="es-ES" sz="2400" b="1" dirty="0" smtClean="0"/>
          </a:p>
          <a:p>
            <a:pPr algn="ctr"/>
            <a:r>
              <a:rPr lang="es-ES" sz="2400" b="1" dirty="0" smtClean="0"/>
              <a:t>Como </a:t>
            </a:r>
            <a:r>
              <a:rPr lang="es-ES" sz="2400" b="1" dirty="0" smtClean="0"/>
              <a:t>yo </a:t>
            </a:r>
            <a:r>
              <a:rPr lang="es-ES" sz="2400" b="1" dirty="0" smtClean="0"/>
              <a:t>nadie</a:t>
            </a:r>
          </a:p>
          <a:p>
            <a:pPr algn="ctr"/>
            <a:r>
              <a:rPr lang="es-ES" sz="2400" b="1" dirty="0" smtClean="0"/>
              <a:t> </a:t>
            </a:r>
            <a:r>
              <a:rPr lang="es-ES" sz="2400" b="1" dirty="0" smtClean="0"/>
              <a:t>te canta una Guaracha </a:t>
            </a:r>
            <a:r>
              <a:rPr lang="es-ES" sz="2400" b="1" dirty="0" smtClean="0"/>
              <a:t>,</a:t>
            </a:r>
          </a:p>
          <a:p>
            <a:pPr algn="ctr"/>
            <a:r>
              <a:rPr lang="es-ES" sz="2400" b="1" dirty="0" smtClean="0"/>
              <a:t> </a:t>
            </a:r>
            <a:r>
              <a:rPr lang="es-ES" sz="2400" b="1" dirty="0" smtClean="0"/>
              <a:t>Como yo nadie </a:t>
            </a:r>
            <a:endParaRPr lang="es-ES" sz="2400" b="1" dirty="0" smtClean="0"/>
          </a:p>
          <a:p>
            <a:pPr algn="ctr"/>
            <a:r>
              <a:rPr lang="es-ES" sz="2400" b="1" dirty="0" smtClean="0"/>
              <a:t>te </a:t>
            </a:r>
            <a:r>
              <a:rPr lang="es-ES" sz="2400" b="1" dirty="0" smtClean="0"/>
              <a:t>llega al corazón. </a:t>
            </a:r>
            <a:endParaRPr lang="es-ES" sz="2400" b="1" dirty="0" smtClean="0"/>
          </a:p>
          <a:p>
            <a:pPr algn="ctr"/>
            <a:r>
              <a:rPr lang="es-ES" sz="2400" b="1" dirty="0" smtClean="0"/>
              <a:t>Somos </a:t>
            </a:r>
            <a:r>
              <a:rPr lang="es-ES" sz="2400" b="1" dirty="0" smtClean="0"/>
              <a:t>los </a:t>
            </a:r>
            <a:r>
              <a:rPr lang="es-ES" sz="2400" b="1" dirty="0" smtClean="0"/>
              <a:t>campeones</a:t>
            </a:r>
          </a:p>
          <a:p>
            <a:pPr algn="ctr"/>
            <a:r>
              <a:rPr lang="es-ES" sz="2400" b="1" dirty="0" smtClean="0"/>
              <a:t> </a:t>
            </a:r>
            <a:r>
              <a:rPr lang="es-ES" sz="2400" b="1" dirty="0" smtClean="0"/>
              <a:t>de la Salsa , Somos los mejores del Son , </a:t>
            </a:r>
            <a:endParaRPr lang="es-ES" sz="2400" b="1" dirty="0" smtClean="0"/>
          </a:p>
          <a:p>
            <a:pPr algn="ctr"/>
            <a:endParaRPr lang="es-ES" sz="2400" b="1" dirty="0" smtClean="0"/>
          </a:p>
          <a:p>
            <a:pPr algn="ctr"/>
            <a:r>
              <a:rPr lang="es-ES" sz="2400" b="1" dirty="0" smtClean="0"/>
              <a:t>Como </a:t>
            </a:r>
            <a:r>
              <a:rPr lang="es-ES" sz="2400" b="1" dirty="0" smtClean="0"/>
              <a:t>yo </a:t>
            </a:r>
            <a:r>
              <a:rPr lang="es-ES" sz="2400" b="1" dirty="0" smtClean="0"/>
              <a:t>nadie</a:t>
            </a:r>
          </a:p>
          <a:p>
            <a:pPr algn="ctr"/>
            <a:r>
              <a:rPr lang="es-ES" sz="2400" b="1" dirty="0" smtClean="0"/>
              <a:t> </a:t>
            </a:r>
            <a:r>
              <a:rPr lang="es-ES" sz="2400" b="1" dirty="0" smtClean="0"/>
              <a:t>te canta una </a:t>
            </a:r>
            <a:endParaRPr lang="es-ES" sz="2400" b="1" dirty="0" smtClean="0"/>
          </a:p>
          <a:p>
            <a:pPr algn="ctr"/>
            <a:r>
              <a:rPr lang="es-ES" sz="2400" b="1" dirty="0" smtClean="0"/>
              <a:t>Guaracha </a:t>
            </a:r>
            <a:r>
              <a:rPr lang="es-ES" sz="2400" b="1" dirty="0" smtClean="0"/>
              <a:t>, </a:t>
            </a:r>
            <a:endParaRPr lang="es-ES" sz="2400" b="1" dirty="0" smtClean="0"/>
          </a:p>
          <a:p>
            <a:pPr algn="ctr"/>
            <a:r>
              <a:rPr lang="es-ES" sz="2400" b="1" dirty="0" smtClean="0"/>
              <a:t>Como </a:t>
            </a:r>
            <a:r>
              <a:rPr lang="es-ES" sz="2400" b="1" dirty="0" smtClean="0"/>
              <a:t>yo </a:t>
            </a:r>
            <a:r>
              <a:rPr lang="es-ES" sz="2400" b="1" dirty="0" smtClean="0"/>
              <a:t>nadie</a:t>
            </a:r>
          </a:p>
          <a:p>
            <a:pPr algn="ctr"/>
            <a:r>
              <a:rPr lang="es-ES" sz="2400" b="1" dirty="0" smtClean="0"/>
              <a:t> </a:t>
            </a:r>
            <a:r>
              <a:rPr lang="es-ES" sz="2400" b="1" dirty="0" smtClean="0"/>
              <a:t>te llega al corazón.</a:t>
            </a:r>
          </a:p>
          <a:p>
            <a:endParaRPr lang="es-ES" dirty="0"/>
          </a:p>
        </p:txBody>
      </p:sp>
      <p:pic>
        <p:nvPicPr>
          <p:cNvPr id="9" name="Picture 8" descr="C:\Users\Usuario\Downloads\14-4-2012\LOS CAMPEONES DE LA SALSA\rycl62tmbv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6002288"/>
            <a:ext cx="1351777" cy="855712"/>
          </a:xfrm>
          <a:prstGeom prst="rect">
            <a:avLst/>
          </a:prstGeom>
          <a:noFill/>
        </p:spPr>
      </p:pic>
    </p:spTree>
  </p:cSld>
  <p:clrMapOvr>
    <a:masterClrMapping/>
  </p:clrMapOvr>
  <p:transition advTm="2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4.bp.blogspot.com/-NQiAHCIdzfE/TfaOqJVXhZI/AAAAAAAAAAk/vb9AZSrOxxU/s1600/SALS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6444208" cy="6858000"/>
          </a:xfrm>
          <a:prstGeom prst="rect">
            <a:avLst/>
          </a:prstGeom>
          <a:noFill/>
        </p:spPr>
      </p:pic>
      <p:pic>
        <p:nvPicPr>
          <p:cNvPr id="16388" name="Picture 4" descr="C:\Users\Usuario\Downloads\14-4-2012\LOS CAMPEONES DE LA SALSA\249pcxvd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4743450"/>
            <a:ext cx="1924050" cy="2114550"/>
          </a:xfrm>
          <a:prstGeom prst="rect">
            <a:avLst/>
          </a:prstGeom>
          <a:noFill/>
        </p:spPr>
      </p:pic>
      <p:pic>
        <p:nvPicPr>
          <p:cNvPr id="16389" name="Picture 5" descr="C:\Users\Usuario\Downloads\14-4-2012\LOS CAMPEONES DE LA SALSA\249pcxvd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836712"/>
            <a:ext cx="1924050" cy="2114550"/>
          </a:xfrm>
          <a:prstGeom prst="rect">
            <a:avLst/>
          </a:prstGeom>
          <a:noFill/>
        </p:spPr>
      </p:pic>
      <p:pic>
        <p:nvPicPr>
          <p:cNvPr id="4098" name="Picture 2" descr="C:\Users\Usuario\Downloads\TEXTURAS\1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7" y="0"/>
            <a:ext cx="2699793" cy="6858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6516216" y="0"/>
            <a:ext cx="2627784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/>
              <a:t>Si tu quieres que te quiera me lo dices , Y si tu quieres un besito te lo doy , Y te pido que jamás me martirices , Que nunca menosprecies lo que soy.  Yo siempre te regalo mi mejor canción , Yo soy el que te brinda rumba y vacilón , Te digo humildemente, lo que dice la gente , Conmigo no hay comparación! </a:t>
            </a: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images01.campusanuncios.com/ui/8/35/68/f_112722768-0b22a109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6012160" cy="6858000"/>
          </a:xfrm>
          <a:prstGeom prst="rect">
            <a:avLst/>
          </a:prstGeom>
          <a:noFill/>
        </p:spPr>
      </p:pic>
      <p:pic>
        <p:nvPicPr>
          <p:cNvPr id="17411" name="Picture 3" descr="C:\Users\Usuario\Downloads\TEXTURAS\4af0127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0"/>
            <a:ext cx="313184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6228184" y="620688"/>
            <a:ext cx="2592288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solidFill>
                  <a:srgbClr val="FFFF00"/>
                </a:solidFill>
              </a:rPr>
              <a:t>Somos los campeones de la Salsa </a:t>
            </a:r>
          </a:p>
          <a:p>
            <a:pPr algn="ctr"/>
            <a:r>
              <a:rPr lang="es-ES" sz="2000" b="1" dirty="0">
                <a:solidFill>
                  <a:srgbClr val="FFFF00"/>
                </a:solidFill>
              </a:rPr>
              <a:t>Somos los mejores del Son </a:t>
            </a:r>
            <a:r>
              <a:rPr lang="es-ES" sz="2000" b="1" dirty="0" smtClean="0">
                <a:solidFill>
                  <a:srgbClr val="FFFF00"/>
                </a:solidFill>
              </a:rPr>
              <a:t>,Como </a:t>
            </a:r>
            <a:r>
              <a:rPr lang="es-ES" sz="2000" b="1" dirty="0">
                <a:solidFill>
                  <a:srgbClr val="FFFF00"/>
                </a:solidFill>
              </a:rPr>
              <a:t>yo nadie te canta una Guaracha </a:t>
            </a:r>
            <a:r>
              <a:rPr lang="es-ES" sz="2000" b="1" dirty="0" smtClean="0">
                <a:solidFill>
                  <a:srgbClr val="FFFF00"/>
                </a:solidFill>
              </a:rPr>
              <a:t>, Como </a:t>
            </a:r>
            <a:r>
              <a:rPr lang="es-ES" sz="2000" b="1" dirty="0">
                <a:solidFill>
                  <a:srgbClr val="FFFF00"/>
                </a:solidFill>
              </a:rPr>
              <a:t>yo nadie te llega al </a:t>
            </a:r>
            <a:r>
              <a:rPr lang="es-ES" sz="2000" b="1" dirty="0" smtClean="0">
                <a:solidFill>
                  <a:srgbClr val="FFFF00"/>
                </a:solidFill>
              </a:rPr>
              <a:t>corazón</a:t>
            </a:r>
            <a:r>
              <a:rPr lang="es-ES" sz="2000" b="1" dirty="0" smtClean="0">
                <a:solidFill>
                  <a:srgbClr val="FFFF00"/>
                </a:solidFill>
              </a:rPr>
              <a:t>.</a:t>
            </a:r>
          </a:p>
          <a:p>
            <a:pPr algn="ctr"/>
            <a:endParaRPr lang="es-ES" sz="2000" b="1" dirty="0" smtClean="0">
              <a:solidFill>
                <a:srgbClr val="FFFF00"/>
              </a:solidFill>
            </a:endParaRPr>
          </a:p>
          <a:p>
            <a:pPr algn="ctr"/>
            <a:r>
              <a:rPr lang="es-ES" sz="2000" b="1" dirty="0" smtClean="0">
                <a:solidFill>
                  <a:srgbClr val="FFFF00"/>
                </a:solidFill>
              </a:rPr>
              <a:t> </a:t>
            </a:r>
            <a:r>
              <a:rPr lang="es-ES" sz="2000" b="1" dirty="0" smtClean="0">
                <a:solidFill>
                  <a:srgbClr val="FFFF00"/>
                </a:solidFill>
              </a:rPr>
              <a:t>Somos </a:t>
            </a:r>
            <a:r>
              <a:rPr lang="es-ES" sz="2000" b="1" dirty="0">
                <a:solidFill>
                  <a:srgbClr val="FFFF00"/>
                </a:solidFill>
              </a:rPr>
              <a:t>los campeones de la Salsa </a:t>
            </a:r>
            <a:r>
              <a:rPr lang="es-ES" sz="2000" b="1" dirty="0" smtClean="0">
                <a:solidFill>
                  <a:srgbClr val="FFFF00"/>
                </a:solidFill>
              </a:rPr>
              <a:t>, Somos </a:t>
            </a:r>
            <a:r>
              <a:rPr lang="es-ES" sz="2000" b="1" dirty="0">
                <a:solidFill>
                  <a:srgbClr val="FFFF00"/>
                </a:solidFill>
              </a:rPr>
              <a:t>los mejores del Son </a:t>
            </a:r>
            <a:r>
              <a:rPr lang="es-ES" sz="2000" b="1" dirty="0" smtClean="0">
                <a:solidFill>
                  <a:srgbClr val="FFFF00"/>
                </a:solidFill>
              </a:rPr>
              <a:t>, </a:t>
            </a:r>
            <a:endParaRPr lang="es-ES" sz="2000" b="1" dirty="0" smtClean="0">
              <a:solidFill>
                <a:srgbClr val="FFFF00"/>
              </a:solidFill>
            </a:endParaRPr>
          </a:p>
          <a:p>
            <a:pPr algn="ctr"/>
            <a:endParaRPr lang="es-ES" sz="2000" b="1" dirty="0" smtClean="0">
              <a:solidFill>
                <a:srgbClr val="FFFF00"/>
              </a:solidFill>
            </a:endParaRPr>
          </a:p>
          <a:p>
            <a:pPr algn="ctr"/>
            <a:r>
              <a:rPr lang="es-ES" sz="2000" b="1" dirty="0" smtClean="0">
                <a:solidFill>
                  <a:srgbClr val="FFFF00"/>
                </a:solidFill>
              </a:rPr>
              <a:t>Como </a:t>
            </a:r>
            <a:r>
              <a:rPr lang="es-ES" sz="2000" b="1" dirty="0">
                <a:solidFill>
                  <a:srgbClr val="FFFF00"/>
                </a:solidFill>
              </a:rPr>
              <a:t>yo nadie te canta una Guaracha </a:t>
            </a:r>
            <a:r>
              <a:rPr lang="es-ES" sz="2000" b="1" dirty="0" smtClean="0">
                <a:solidFill>
                  <a:srgbClr val="FFFF00"/>
                </a:solidFill>
              </a:rPr>
              <a:t>, Como </a:t>
            </a:r>
            <a:r>
              <a:rPr lang="es-ES" sz="2000" b="1" dirty="0">
                <a:solidFill>
                  <a:srgbClr val="FFFF00"/>
                </a:solidFill>
              </a:rPr>
              <a:t>yo nadie te llega al corazón. </a:t>
            </a:r>
          </a:p>
          <a:p>
            <a:endParaRPr lang="es-ES" sz="2000" dirty="0"/>
          </a:p>
        </p:txBody>
      </p:sp>
      <p:pic>
        <p:nvPicPr>
          <p:cNvPr id="17412" name="Picture 4" descr="C:\Users\Usuario\Downloads\14-4-2012\LOS CAMPEONES DE LA SALSA\29jk327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0"/>
            <a:ext cx="838200" cy="1143000"/>
          </a:xfrm>
          <a:prstGeom prst="rect">
            <a:avLst/>
          </a:prstGeom>
          <a:noFill/>
        </p:spPr>
      </p:pic>
      <p:pic>
        <p:nvPicPr>
          <p:cNvPr id="17413" name="Picture 5" descr="C:\Users\Usuario\Downloads\14-4-2012\LOS CAMPEONES DE LA SALSA\29jk327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692696"/>
            <a:ext cx="838200" cy="1143000"/>
          </a:xfrm>
          <a:prstGeom prst="rect">
            <a:avLst/>
          </a:prstGeom>
          <a:noFill/>
        </p:spPr>
      </p:pic>
      <p:pic>
        <p:nvPicPr>
          <p:cNvPr id="17414" name="Picture 6" descr="C:\Users\Usuario\Downloads\14-4-2012\LOS CAMPEONES DE LA SALSA\29jk327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3356992"/>
            <a:ext cx="838200" cy="1143000"/>
          </a:xfrm>
          <a:prstGeom prst="rect">
            <a:avLst/>
          </a:prstGeom>
          <a:noFill/>
        </p:spPr>
      </p:pic>
      <p:pic>
        <p:nvPicPr>
          <p:cNvPr id="8" name="Picture 4" descr="C:\Users\Usuario\Downloads\14-4-2012\LOS CAMPEONES DE LA SALSA\29jk327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3861048"/>
            <a:ext cx="838200" cy="1143000"/>
          </a:xfrm>
          <a:prstGeom prst="rect">
            <a:avLst/>
          </a:prstGeom>
          <a:noFill/>
        </p:spPr>
      </p:pic>
    </p:spTree>
  </p:cSld>
  <p:clrMapOvr>
    <a:masterClrMapping/>
  </p:clrMapOvr>
  <p:transition advTm="43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http://www.torrevieja.com/eng/thumbnail.php?file=tango_salsa_y_bachata_576331595.jpg&amp;size=article_medi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228184" cy="6858000"/>
          </a:xfrm>
          <a:prstGeom prst="rect">
            <a:avLst/>
          </a:prstGeom>
          <a:noFill/>
        </p:spPr>
      </p:pic>
      <p:pic>
        <p:nvPicPr>
          <p:cNvPr id="5122" name="Picture 2" descr="C:\Users\Usuario\Downloads\TEXTURAS\1981d9c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0"/>
            <a:ext cx="2915816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6372200" y="476672"/>
            <a:ext cx="277180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</a:rPr>
              <a:t>Ese soy yo , Asume las consecuencias , </a:t>
            </a:r>
            <a:r>
              <a:rPr lang="es-ES" sz="2000" b="1" i="1" dirty="0" smtClean="0">
                <a:solidFill>
                  <a:srgbClr val="FFFF00"/>
                </a:solidFill>
              </a:rPr>
              <a:t>Ese soy yo , </a:t>
            </a:r>
            <a:r>
              <a:rPr lang="es-ES" sz="2000" b="1" dirty="0" smtClean="0">
                <a:solidFill>
                  <a:srgbClr val="FFFF00"/>
                </a:solidFill>
              </a:rPr>
              <a:t>Esos son los riesgos de la competencia </a:t>
            </a:r>
            <a:r>
              <a:rPr lang="es-ES" sz="2000" b="1" dirty="0" smtClean="0">
                <a:solidFill>
                  <a:srgbClr val="FFFF00"/>
                </a:solidFill>
              </a:rPr>
              <a:t>,</a:t>
            </a:r>
          </a:p>
          <a:p>
            <a:pPr algn="ctr"/>
            <a:endParaRPr lang="es-ES" sz="2000" b="1" dirty="0" smtClean="0">
              <a:solidFill>
                <a:srgbClr val="FFFF00"/>
              </a:solidFill>
            </a:endParaRPr>
          </a:p>
          <a:p>
            <a:pPr algn="ctr"/>
            <a:r>
              <a:rPr lang="es-ES" sz="2000" b="1" dirty="0" smtClean="0">
                <a:solidFill>
                  <a:srgbClr val="FFFF00"/>
                </a:solidFill>
              </a:rPr>
              <a:t> </a:t>
            </a:r>
            <a:r>
              <a:rPr lang="es-ES" sz="2000" b="1" i="1" dirty="0" smtClean="0">
                <a:solidFill>
                  <a:srgbClr val="FFFF00"/>
                </a:solidFill>
              </a:rPr>
              <a:t>Ese soy yo , </a:t>
            </a:r>
            <a:r>
              <a:rPr lang="es-ES" sz="2000" b="1" dirty="0" smtClean="0">
                <a:solidFill>
                  <a:srgbClr val="FFFF00"/>
                </a:solidFill>
              </a:rPr>
              <a:t>Los hay </a:t>
            </a:r>
            <a:endParaRPr lang="es-ES" sz="2000" b="1" dirty="0" smtClean="0">
              <a:solidFill>
                <a:srgbClr val="FFFF00"/>
              </a:solidFill>
            </a:endParaRPr>
          </a:p>
          <a:p>
            <a:pPr algn="ctr"/>
            <a:r>
              <a:rPr lang="es-ES" sz="2000" b="1" dirty="0" smtClean="0">
                <a:solidFill>
                  <a:srgbClr val="FFFF00"/>
                </a:solidFill>
              </a:rPr>
              <a:t>que </a:t>
            </a:r>
            <a:r>
              <a:rPr lang="es-ES" sz="2000" b="1" dirty="0" smtClean="0">
                <a:solidFill>
                  <a:srgbClr val="FFFF00"/>
                </a:solidFill>
              </a:rPr>
              <a:t>tienden a subir</a:t>
            </a:r>
            <a:r>
              <a:rPr lang="es-ES" sz="2000" b="1" dirty="0" smtClean="0">
                <a:solidFill>
                  <a:srgbClr val="FFFF00"/>
                </a:solidFill>
              </a:rPr>
              <a:t>,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</a:rPr>
              <a:t> </a:t>
            </a:r>
            <a:r>
              <a:rPr lang="es-ES" sz="2000" b="1" dirty="0" smtClean="0">
                <a:solidFill>
                  <a:srgbClr val="FFFF00"/>
                </a:solidFill>
              </a:rPr>
              <a:t>los hay quien suben a tender y que tu quieres que yo haga?  </a:t>
            </a:r>
            <a:endParaRPr lang="es-ES" sz="2000" b="1" dirty="0" smtClean="0">
              <a:solidFill>
                <a:srgbClr val="FFFF00"/>
              </a:solidFill>
            </a:endParaRPr>
          </a:p>
          <a:p>
            <a:pPr algn="ctr"/>
            <a:endParaRPr lang="es-ES" sz="2000" b="1" i="1" dirty="0" smtClean="0">
              <a:solidFill>
                <a:srgbClr val="FFFF00"/>
              </a:solidFill>
            </a:endParaRPr>
          </a:p>
          <a:p>
            <a:pPr algn="ctr"/>
            <a:r>
              <a:rPr lang="es-ES" sz="2000" b="1" i="1" dirty="0" smtClean="0">
                <a:solidFill>
                  <a:srgbClr val="FFFF00"/>
                </a:solidFill>
              </a:rPr>
              <a:t>Ese </a:t>
            </a:r>
            <a:r>
              <a:rPr lang="es-ES" sz="2000" b="1" i="1" dirty="0" smtClean="0">
                <a:solidFill>
                  <a:srgbClr val="FFFF00"/>
                </a:solidFill>
              </a:rPr>
              <a:t>soy yo 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</a:rPr>
              <a:t>Suave y melodioso , </a:t>
            </a:r>
            <a:r>
              <a:rPr lang="es-ES" sz="2000" b="1" i="1" dirty="0" smtClean="0">
                <a:solidFill>
                  <a:srgbClr val="FFFF00"/>
                </a:solidFill>
              </a:rPr>
              <a:t>Ese soy yo 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</a:rPr>
              <a:t>Tranquilo y tropical 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</a:rPr>
              <a:t>Sencillo y perezoso 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</a:rPr>
              <a:t>Soy un guajiro natural!</a:t>
            </a:r>
            <a:r>
              <a:rPr lang="es-ES" sz="2000" dirty="0" smtClean="0">
                <a:solidFill>
                  <a:srgbClr val="FFFF00"/>
                </a:solidFill>
              </a:rPr>
              <a:t> </a:t>
            </a:r>
          </a:p>
        </p:txBody>
      </p:sp>
      <p:pic>
        <p:nvPicPr>
          <p:cNvPr id="5123" name="Picture 3" descr="C:\Users\Usuario\Downloads\14-4-2012\LOS CAMPEONES DE LA SALSA\51501slw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5085184"/>
            <a:ext cx="838200" cy="1143000"/>
          </a:xfrm>
          <a:prstGeom prst="rect">
            <a:avLst/>
          </a:prstGeom>
          <a:noFill/>
        </p:spPr>
      </p:pic>
      <p:pic>
        <p:nvPicPr>
          <p:cNvPr id="5124" name="Picture 4" descr="C:\Users\Usuario\Downloads\14-4-2012\LOS CAMPEONES DE LA SALSA\51501slw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5085184"/>
            <a:ext cx="838200" cy="1143000"/>
          </a:xfrm>
          <a:prstGeom prst="rect">
            <a:avLst/>
          </a:prstGeom>
          <a:noFill/>
        </p:spPr>
      </p:pic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C:\Users\Usuario\Downloads\14-4-2012\LOS CAMPEONES DE LA SALSA\El%20baile%20de%20la%20vid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300192" cy="6858000"/>
          </a:xfrm>
          <a:prstGeom prst="rect">
            <a:avLst/>
          </a:prstGeom>
          <a:noFill/>
        </p:spPr>
      </p:pic>
      <p:pic>
        <p:nvPicPr>
          <p:cNvPr id="19458" name="Picture 2" descr="C:\Users\Usuario\Downloads\14-4-2012\LOS CAMPEONES DE LA SALSA\249pcxvd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188640"/>
            <a:ext cx="1924050" cy="2114550"/>
          </a:xfrm>
          <a:prstGeom prst="rect">
            <a:avLst/>
          </a:prstGeom>
          <a:noFill/>
        </p:spPr>
      </p:pic>
      <p:pic>
        <p:nvPicPr>
          <p:cNvPr id="1026" name="Picture 2" descr="C:\Users\Usuario\Downloads\TEXTURAS\joyeuxautomne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4286250" y="2000250"/>
            <a:ext cx="6858000" cy="28575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6300192" y="0"/>
            <a:ext cx="2843808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</a:rPr>
              <a:t>Yo voy a cambiarme el nombre y a partir de mañana , Nadie te me va a llamar como a mi me da la gana 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</a:rPr>
              <a:t>Si me escuchan en la radio o en la televisión , O si ponen  musiquilla  de alguna o que otra canción.  No me diga “ese es Willy” </a:t>
            </a:r>
            <a:endParaRPr lang="es-ES" sz="2000" b="1" dirty="0" smtClean="0">
              <a:solidFill>
                <a:schemeClr val="bg1"/>
              </a:solidFill>
            </a:endParaRPr>
          </a:p>
          <a:p>
            <a:pPr algn="ctr"/>
            <a:endParaRPr lang="es-ES" sz="2000" b="1" dirty="0" smtClean="0">
              <a:solidFill>
                <a:schemeClr val="bg1"/>
              </a:solidFill>
            </a:endParaRPr>
          </a:p>
          <a:p>
            <a:pPr algn="ctr"/>
            <a:r>
              <a:rPr lang="es-ES" sz="2000" b="1" dirty="0" smtClean="0">
                <a:solidFill>
                  <a:schemeClr val="bg1"/>
                </a:solidFill>
              </a:rPr>
              <a:t>O </a:t>
            </a:r>
            <a:r>
              <a:rPr lang="es-ES" sz="2000" b="1" dirty="0" smtClean="0">
                <a:solidFill>
                  <a:schemeClr val="bg1"/>
                </a:solidFill>
              </a:rPr>
              <a:t>el guajiro o el salsero o ni el cubiche, ni sirino,  ni el salsero, Que eso no es lo que yo quiero 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</a:rPr>
              <a:t>Solo apunta con el dedo y sin, formar mucho lío dile a todos tus amigos , “ese es el mío” </a:t>
            </a:r>
          </a:p>
          <a:p>
            <a:endParaRPr lang="es-ES" dirty="0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C:\Users\Usuario\Documents\AWALPAPERS BONITOS\FONDOS GUAPOSSSS\Nueva carpeta\Métal 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482" name="Picture 2" descr="C:\Users\Usuario\Downloads\14-4-2012\LOS CAMPEONES DE LA SALSA\29jk327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2420888"/>
            <a:ext cx="838200" cy="2160240"/>
          </a:xfrm>
          <a:prstGeom prst="rect">
            <a:avLst/>
          </a:prstGeom>
          <a:noFill/>
        </p:spPr>
      </p:pic>
      <p:pic>
        <p:nvPicPr>
          <p:cNvPr id="4" name="Picture 2" descr="C:\Users\Usuario\Downloads\14-4-2012\LOS CAMPEONES DE LA SALSA\29jk327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2564904"/>
            <a:ext cx="838200" cy="2160240"/>
          </a:xfrm>
          <a:prstGeom prst="rect">
            <a:avLst/>
          </a:prstGeom>
          <a:noFill/>
        </p:spPr>
      </p:pic>
      <p:pic>
        <p:nvPicPr>
          <p:cNvPr id="5" name="Picture 2" descr="C:\Users\Usuario\Downloads\14-4-2012\LOS CAMPEONES DE LA SALSA\29jk327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2492896"/>
            <a:ext cx="838200" cy="2160240"/>
          </a:xfrm>
          <a:prstGeom prst="rect">
            <a:avLst/>
          </a:prstGeom>
          <a:noFill/>
        </p:spPr>
      </p:pic>
      <p:pic>
        <p:nvPicPr>
          <p:cNvPr id="6" name="Picture 2" descr="C:\Users\Usuario\Downloads\14-4-2012\LOS CAMPEONES DE LA SALSA\29jk327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2420888"/>
            <a:ext cx="838200" cy="2160240"/>
          </a:xfrm>
          <a:prstGeom prst="rect">
            <a:avLst/>
          </a:prstGeom>
          <a:noFill/>
        </p:spPr>
      </p:pic>
      <p:pic>
        <p:nvPicPr>
          <p:cNvPr id="7" name="Picture 2" descr="C:\Users\Usuario\Downloads\14-4-2012\LOS CAMPEONES DE LA SALSA\29jk327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492896"/>
            <a:ext cx="838200" cy="2160240"/>
          </a:xfrm>
          <a:prstGeom prst="rect">
            <a:avLst/>
          </a:prstGeom>
          <a:noFill/>
        </p:spPr>
      </p:pic>
      <p:pic>
        <p:nvPicPr>
          <p:cNvPr id="8" name="Picture 2" descr="C:\Users\Usuario\Downloads\14-4-2012\LOS CAMPEONES DE LA SALSA\29jk327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838200" cy="2160240"/>
          </a:xfrm>
          <a:prstGeom prst="rect">
            <a:avLst/>
          </a:prstGeom>
          <a:noFill/>
        </p:spPr>
      </p:pic>
      <p:pic>
        <p:nvPicPr>
          <p:cNvPr id="9" name="Picture 2" descr="C:\Users\Usuario\Downloads\14-4-2012\LOS CAMPEONES DE LA SALSA\29jk327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188640"/>
            <a:ext cx="838200" cy="2160240"/>
          </a:xfrm>
          <a:prstGeom prst="rect">
            <a:avLst/>
          </a:prstGeom>
          <a:noFill/>
        </p:spPr>
      </p:pic>
      <p:pic>
        <p:nvPicPr>
          <p:cNvPr id="10" name="Picture 2" descr="C:\Users\Usuario\Downloads\14-4-2012\LOS CAMPEONES DE LA SALSA\29jk327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188640"/>
            <a:ext cx="838200" cy="2160240"/>
          </a:xfrm>
          <a:prstGeom prst="rect">
            <a:avLst/>
          </a:prstGeom>
          <a:noFill/>
        </p:spPr>
      </p:pic>
      <p:pic>
        <p:nvPicPr>
          <p:cNvPr id="11" name="Picture 2" descr="C:\Users\Usuario\Downloads\14-4-2012\LOS CAMPEONES DE LA SALSA\29jk327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188640"/>
            <a:ext cx="838200" cy="2160240"/>
          </a:xfrm>
          <a:prstGeom prst="rect">
            <a:avLst/>
          </a:prstGeom>
          <a:noFill/>
        </p:spPr>
      </p:pic>
      <p:pic>
        <p:nvPicPr>
          <p:cNvPr id="12" name="Picture 2" descr="C:\Users\Usuario\Downloads\14-4-2012\LOS CAMPEONES DE LA SALSA\29jk327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188640"/>
            <a:ext cx="838200" cy="2160240"/>
          </a:xfrm>
          <a:prstGeom prst="rect">
            <a:avLst/>
          </a:prstGeom>
          <a:noFill/>
        </p:spPr>
      </p:pic>
      <p:pic>
        <p:nvPicPr>
          <p:cNvPr id="13" name="Picture 2" descr="C:\Users\Usuario\Downloads\14-4-2012\LOS CAMPEONES DE LA SALSA\29jk327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2492896"/>
            <a:ext cx="838200" cy="2160240"/>
          </a:xfrm>
          <a:prstGeom prst="rect">
            <a:avLst/>
          </a:prstGeom>
          <a:noFill/>
        </p:spPr>
      </p:pic>
      <p:pic>
        <p:nvPicPr>
          <p:cNvPr id="14" name="Picture 2" descr="C:\Users\Usuario\Downloads\14-4-2012\LOS CAMPEONES DE LA SALSA\29jk327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8384" y="2492896"/>
            <a:ext cx="838200" cy="2160240"/>
          </a:xfrm>
          <a:prstGeom prst="rect">
            <a:avLst/>
          </a:prstGeom>
          <a:noFill/>
        </p:spPr>
      </p:pic>
      <p:pic>
        <p:nvPicPr>
          <p:cNvPr id="15" name="Picture 2" descr="C:\Users\Usuario\Downloads\14-4-2012\LOS CAMPEONES DE LA SALSA\29jk327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188640"/>
            <a:ext cx="838200" cy="2160240"/>
          </a:xfrm>
          <a:prstGeom prst="rect">
            <a:avLst/>
          </a:prstGeom>
          <a:noFill/>
        </p:spPr>
      </p:pic>
      <p:pic>
        <p:nvPicPr>
          <p:cNvPr id="16" name="Picture 2" descr="C:\Users\Usuario\Downloads\14-4-2012\LOS CAMPEONES DE LA SALSA\29jk327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188640"/>
            <a:ext cx="838200" cy="2160240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0" y="6027003"/>
            <a:ext cx="9144000" cy="830997"/>
          </a:xfrm>
          <a:prstGeom prst="rect">
            <a:avLst/>
          </a:prstGeom>
          <a:solidFill>
            <a:srgbClr val="FF99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600" b="1" i="1" dirty="0"/>
              <a:t>Ese es el mío </a:t>
            </a:r>
            <a:r>
              <a:rPr lang="es-ES" sz="1600" b="1" i="1" dirty="0" smtClean="0"/>
              <a:t>, </a:t>
            </a:r>
            <a:r>
              <a:rPr lang="es-ES" sz="1600" b="1" dirty="0" smtClean="0"/>
              <a:t>El </a:t>
            </a:r>
            <a:r>
              <a:rPr lang="es-ES" sz="1600" b="1" dirty="0"/>
              <a:t>que siempre te acompaña </a:t>
            </a:r>
            <a:r>
              <a:rPr lang="es-ES" sz="1600" b="1" dirty="0" smtClean="0"/>
              <a:t>, </a:t>
            </a:r>
            <a:r>
              <a:rPr lang="es-ES" sz="1600" b="1" i="1" dirty="0" smtClean="0"/>
              <a:t>Ese </a:t>
            </a:r>
            <a:r>
              <a:rPr lang="es-ES" sz="1600" b="1" i="1" dirty="0"/>
              <a:t>es el mío </a:t>
            </a:r>
            <a:r>
              <a:rPr lang="es-ES" sz="1600" b="1" i="1" dirty="0" smtClean="0"/>
              <a:t>, </a:t>
            </a:r>
            <a:r>
              <a:rPr lang="es-ES" sz="1600" b="1" dirty="0" smtClean="0"/>
              <a:t>Donde </a:t>
            </a:r>
            <a:r>
              <a:rPr lang="es-ES" sz="1600" b="1" dirty="0"/>
              <a:t>quiera que tu estés </a:t>
            </a:r>
            <a:r>
              <a:rPr lang="es-ES" sz="1600" b="1" dirty="0" smtClean="0"/>
              <a:t> </a:t>
            </a:r>
            <a:r>
              <a:rPr lang="es-ES" sz="1600" b="1" i="1" dirty="0" smtClean="0"/>
              <a:t>Ese </a:t>
            </a:r>
            <a:r>
              <a:rPr lang="es-ES" sz="1600" b="1" i="1" dirty="0"/>
              <a:t>es el mío </a:t>
            </a:r>
            <a:r>
              <a:rPr lang="es-ES" sz="1600" b="1" i="1" dirty="0" smtClean="0"/>
              <a:t>, </a:t>
            </a:r>
            <a:r>
              <a:rPr lang="es-ES" sz="1600" b="1" dirty="0" smtClean="0"/>
              <a:t>En </a:t>
            </a:r>
            <a:r>
              <a:rPr lang="es-ES" sz="1600" b="1" dirty="0"/>
              <a:t>las buenas y en las malas </a:t>
            </a:r>
            <a:r>
              <a:rPr lang="es-ES" sz="1600" b="1" dirty="0" smtClean="0"/>
              <a:t>, Porque </a:t>
            </a:r>
            <a:r>
              <a:rPr lang="es-ES" sz="1600" b="1" dirty="0"/>
              <a:t>yo me lo gané. </a:t>
            </a:r>
            <a:r>
              <a:rPr lang="es-ES" sz="1600" b="1" dirty="0" smtClean="0"/>
              <a:t> </a:t>
            </a:r>
            <a:r>
              <a:rPr lang="es-ES" sz="1600" b="1" i="1" dirty="0" smtClean="0"/>
              <a:t>Ese </a:t>
            </a:r>
            <a:r>
              <a:rPr lang="es-ES" sz="1600" b="1" i="1" dirty="0"/>
              <a:t>es el mío </a:t>
            </a:r>
            <a:r>
              <a:rPr lang="es-ES" sz="1600" b="1" i="1" dirty="0" smtClean="0"/>
              <a:t>, </a:t>
            </a:r>
            <a:r>
              <a:rPr lang="es-ES" sz="1600" b="1" dirty="0" smtClean="0"/>
              <a:t>El </a:t>
            </a:r>
            <a:r>
              <a:rPr lang="es-ES" sz="1600" b="1" dirty="0"/>
              <a:t>que le canta a tu tierra </a:t>
            </a:r>
            <a:r>
              <a:rPr lang="es-ES" sz="1600" b="1" dirty="0" smtClean="0"/>
              <a:t>, </a:t>
            </a:r>
            <a:r>
              <a:rPr lang="es-ES" sz="1600" b="1" i="1" dirty="0" smtClean="0"/>
              <a:t>Ese </a:t>
            </a:r>
            <a:r>
              <a:rPr lang="es-ES" sz="1600" b="1" i="1" dirty="0"/>
              <a:t>es el mío </a:t>
            </a:r>
            <a:r>
              <a:rPr lang="es-ES" sz="1600" b="1" i="1" dirty="0" smtClean="0"/>
              <a:t>, </a:t>
            </a:r>
            <a:r>
              <a:rPr lang="es-ES" sz="1600" b="1" dirty="0" smtClean="0"/>
              <a:t>A </a:t>
            </a:r>
            <a:r>
              <a:rPr lang="es-ES" sz="1600" b="1" dirty="0"/>
              <a:t>la palma y al molino </a:t>
            </a:r>
            <a:r>
              <a:rPr lang="es-ES" sz="1600" b="1" dirty="0" smtClean="0"/>
              <a:t>, </a:t>
            </a:r>
            <a:r>
              <a:rPr lang="es-ES" sz="1600" b="1" i="1" dirty="0" smtClean="0"/>
              <a:t>Ese </a:t>
            </a:r>
            <a:r>
              <a:rPr lang="es-ES" sz="1600" b="1" i="1" dirty="0"/>
              <a:t>es el mío </a:t>
            </a:r>
            <a:r>
              <a:rPr lang="es-ES" sz="1600" b="1" i="1" dirty="0" smtClean="0"/>
              <a:t>, </a:t>
            </a:r>
            <a:r>
              <a:rPr lang="es-ES" sz="1600" b="1" dirty="0" smtClean="0"/>
              <a:t>El </a:t>
            </a:r>
            <a:r>
              <a:rPr lang="es-ES" sz="1600" b="1" dirty="0"/>
              <a:t>que te pone a bailar </a:t>
            </a:r>
            <a:r>
              <a:rPr lang="es-ES" sz="1600" b="1" dirty="0" smtClean="0"/>
              <a:t>, El </a:t>
            </a:r>
            <a:r>
              <a:rPr lang="es-ES" sz="1600" b="1" dirty="0"/>
              <a:t>que nació en Pinar del Río! </a:t>
            </a:r>
          </a:p>
        </p:txBody>
      </p:sp>
      <p:pic>
        <p:nvPicPr>
          <p:cNvPr id="18" name="Picture 2" descr="C:\Users\Usuario\Downloads\14-4-2012\LOS CAMPEONES DE LA SALSA\29jk327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149080"/>
            <a:ext cx="838200" cy="2160240"/>
          </a:xfrm>
          <a:prstGeom prst="rect">
            <a:avLst/>
          </a:prstGeom>
          <a:noFill/>
        </p:spPr>
      </p:pic>
      <p:pic>
        <p:nvPicPr>
          <p:cNvPr id="19" name="Picture 2" descr="C:\Users\Usuario\Downloads\14-4-2012\LOS CAMPEONES DE LA SALSA\29jk327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4149080"/>
            <a:ext cx="838200" cy="2160240"/>
          </a:xfrm>
          <a:prstGeom prst="rect">
            <a:avLst/>
          </a:prstGeom>
          <a:noFill/>
        </p:spPr>
      </p:pic>
      <p:pic>
        <p:nvPicPr>
          <p:cNvPr id="20" name="Picture 2" descr="C:\Users\Usuario\Downloads\14-4-2012\LOS CAMPEONES DE LA SALSA\29jk327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4149080"/>
            <a:ext cx="838200" cy="2160240"/>
          </a:xfrm>
          <a:prstGeom prst="rect">
            <a:avLst/>
          </a:prstGeom>
          <a:noFill/>
        </p:spPr>
      </p:pic>
      <p:pic>
        <p:nvPicPr>
          <p:cNvPr id="21" name="Picture 2" descr="C:\Users\Usuario\Downloads\14-4-2012\LOS CAMPEONES DE LA SALSA\29jk327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4149080"/>
            <a:ext cx="838200" cy="2160240"/>
          </a:xfrm>
          <a:prstGeom prst="rect">
            <a:avLst/>
          </a:prstGeom>
          <a:noFill/>
        </p:spPr>
      </p:pic>
      <p:pic>
        <p:nvPicPr>
          <p:cNvPr id="22" name="Picture 2" descr="C:\Users\Usuario\Downloads\14-4-2012\LOS CAMPEONES DE LA SALSA\29jk327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4221088"/>
            <a:ext cx="838200" cy="2160240"/>
          </a:xfrm>
          <a:prstGeom prst="rect">
            <a:avLst/>
          </a:prstGeom>
          <a:noFill/>
        </p:spPr>
      </p:pic>
      <p:pic>
        <p:nvPicPr>
          <p:cNvPr id="23" name="Picture 2" descr="C:\Users\Usuario\Downloads\14-4-2012\LOS CAMPEONES DE LA SALSA\29jk327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4149080"/>
            <a:ext cx="838200" cy="2160240"/>
          </a:xfrm>
          <a:prstGeom prst="rect">
            <a:avLst/>
          </a:prstGeom>
          <a:noFill/>
        </p:spPr>
      </p:pic>
      <p:pic>
        <p:nvPicPr>
          <p:cNvPr id="24" name="Picture 2" descr="C:\Users\Usuario\Downloads\14-4-2012\LOS CAMPEONES DE LA SALSA\29jk327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05800" y="4221088"/>
            <a:ext cx="838200" cy="2160240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guevara38135.files.wordpress.com/2011/04/musica_sals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6516216" cy="6858000"/>
          </a:xfrm>
          <a:prstGeom prst="rect">
            <a:avLst/>
          </a:prstGeom>
          <a:noFill/>
        </p:spPr>
      </p:pic>
      <p:pic>
        <p:nvPicPr>
          <p:cNvPr id="7170" name="Picture 2" descr="C:\Users\Usuario\Downloads\TEXTURAS\qebcsikf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0"/>
            <a:ext cx="2627784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479704" y="0"/>
            <a:ext cx="2664296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b="1" dirty="0" smtClean="0"/>
              <a:t>Somos los campeones </a:t>
            </a:r>
            <a:endParaRPr lang="es-ES" sz="2200" b="1" dirty="0" smtClean="0"/>
          </a:p>
          <a:p>
            <a:pPr algn="ctr"/>
            <a:r>
              <a:rPr lang="es-ES" sz="2200" b="1" dirty="0" smtClean="0"/>
              <a:t>de </a:t>
            </a:r>
            <a:r>
              <a:rPr lang="es-ES" sz="2200" b="1" dirty="0" smtClean="0"/>
              <a:t>la Salsa , Somos los mejores del Son </a:t>
            </a:r>
            <a:r>
              <a:rPr lang="es-ES" sz="2200" b="1" dirty="0" smtClean="0"/>
              <a:t>,</a:t>
            </a:r>
          </a:p>
          <a:p>
            <a:pPr algn="ctr"/>
            <a:r>
              <a:rPr lang="es-ES" sz="2200" b="1" dirty="0" smtClean="0"/>
              <a:t> </a:t>
            </a:r>
            <a:r>
              <a:rPr lang="es-ES" sz="2200" b="1" dirty="0" smtClean="0"/>
              <a:t>Como yo nadie </a:t>
            </a:r>
            <a:endParaRPr lang="es-ES" sz="2200" b="1" dirty="0" smtClean="0"/>
          </a:p>
          <a:p>
            <a:pPr algn="ctr"/>
            <a:r>
              <a:rPr lang="es-ES" sz="2200" b="1" dirty="0" smtClean="0"/>
              <a:t>te </a:t>
            </a:r>
            <a:r>
              <a:rPr lang="es-ES" sz="2200" b="1" dirty="0" smtClean="0"/>
              <a:t>canta una Guaracha , Como yo </a:t>
            </a:r>
            <a:r>
              <a:rPr lang="es-ES" sz="2200" b="1" dirty="0" smtClean="0"/>
              <a:t>nadie</a:t>
            </a:r>
          </a:p>
          <a:p>
            <a:pPr algn="ctr"/>
            <a:r>
              <a:rPr lang="es-ES" sz="2200" b="1" dirty="0" smtClean="0"/>
              <a:t> </a:t>
            </a:r>
            <a:r>
              <a:rPr lang="es-ES" sz="2200" b="1" dirty="0" smtClean="0"/>
              <a:t>te llega al corazón, </a:t>
            </a:r>
            <a:endParaRPr lang="es-ES" sz="2200" b="1" dirty="0" smtClean="0"/>
          </a:p>
          <a:p>
            <a:pPr algn="ctr"/>
            <a:r>
              <a:rPr lang="es-ES" sz="2200" b="1" dirty="0" smtClean="0"/>
              <a:t>Somos </a:t>
            </a:r>
            <a:r>
              <a:rPr lang="es-ES" sz="2200" b="1" dirty="0" smtClean="0"/>
              <a:t>los </a:t>
            </a:r>
            <a:r>
              <a:rPr lang="es-ES" sz="2200" b="1" dirty="0" smtClean="0"/>
              <a:t>campeones</a:t>
            </a:r>
          </a:p>
          <a:p>
            <a:pPr algn="ctr"/>
            <a:r>
              <a:rPr lang="es-ES" sz="2200" b="1" dirty="0" smtClean="0"/>
              <a:t> </a:t>
            </a:r>
            <a:r>
              <a:rPr lang="es-ES" sz="2200" b="1" dirty="0" smtClean="0"/>
              <a:t>de la Salsa , Somos los mejores del Son </a:t>
            </a:r>
            <a:r>
              <a:rPr lang="es-ES" sz="2200" b="1" dirty="0" smtClean="0"/>
              <a:t>,</a:t>
            </a:r>
          </a:p>
          <a:p>
            <a:pPr algn="ctr"/>
            <a:r>
              <a:rPr lang="es-ES" sz="2200" b="1" dirty="0" smtClean="0"/>
              <a:t> </a:t>
            </a:r>
            <a:r>
              <a:rPr lang="es-ES" sz="2200" b="1" dirty="0" smtClean="0"/>
              <a:t>Como yo nadie </a:t>
            </a:r>
            <a:endParaRPr lang="es-ES" sz="2200" b="1" dirty="0" smtClean="0"/>
          </a:p>
          <a:p>
            <a:pPr algn="ctr"/>
            <a:r>
              <a:rPr lang="es-ES" sz="2200" b="1" dirty="0" smtClean="0"/>
              <a:t>te </a:t>
            </a:r>
            <a:r>
              <a:rPr lang="es-ES" sz="2200" b="1" dirty="0" smtClean="0"/>
              <a:t>canta una Guaracha </a:t>
            </a:r>
          </a:p>
          <a:p>
            <a:pPr algn="ctr"/>
            <a:r>
              <a:rPr lang="es-ES" sz="2200" b="1" dirty="0" smtClean="0"/>
              <a:t>Como yo nadie </a:t>
            </a:r>
            <a:endParaRPr lang="es-ES" sz="2200" b="1" dirty="0" smtClean="0"/>
          </a:p>
          <a:p>
            <a:pPr algn="ctr"/>
            <a:r>
              <a:rPr lang="es-ES" sz="2200" b="1" dirty="0" smtClean="0"/>
              <a:t>te </a:t>
            </a:r>
            <a:r>
              <a:rPr lang="es-ES" sz="2200" b="1" dirty="0" smtClean="0"/>
              <a:t>llega al corazón.</a:t>
            </a: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</TotalTime>
  <Words>704</Words>
  <Application>Microsoft Office PowerPoint</Application>
  <PresentationFormat>Presentación en pantalla (4:3)</PresentationFormat>
  <Paragraphs>100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23</cp:revision>
  <dcterms:created xsi:type="dcterms:W3CDTF">2012-05-12T21:18:16Z</dcterms:created>
  <dcterms:modified xsi:type="dcterms:W3CDTF">2012-10-04T14:03:58Z</dcterms:modified>
</cp:coreProperties>
</file>