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70" r:id="rId4"/>
    <p:sldId id="268" r:id="rId5"/>
    <p:sldId id="257" r:id="rId6"/>
    <p:sldId id="266" r:id="rId7"/>
    <p:sldId id="269" r:id="rId8"/>
    <p:sldId id="271" r:id="rId9"/>
    <p:sldId id="272" r:id="rId10"/>
    <p:sldId id="274" r:id="rId11"/>
    <p:sldId id="267" r:id="rId12"/>
    <p:sldId id="264" r:id="rId13"/>
    <p:sldId id="263" r:id="rId14"/>
    <p:sldId id="262" r:id="rId15"/>
    <p:sldId id="261" r:id="rId16"/>
    <p:sldId id="276" r:id="rId17"/>
    <p:sldId id="278" r:id="rId18"/>
    <p:sldId id="277" r:id="rId19"/>
    <p:sldId id="260" r:id="rId20"/>
    <p:sldId id="275" r:id="rId21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608DA6-7624-4635-9F66-C2CB446795C6}" type="datetimeFigureOut">
              <a:rPr lang="es-ES" smtClean="0"/>
              <a:pPr/>
              <a:t>08/10/2012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D76839-6A7C-4354-B5A3-9095E3D6B9D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amond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608DA6-7624-4635-9F66-C2CB446795C6}" type="datetimeFigureOut">
              <a:rPr lang="es-ES" smtClean="0"/>
              <a:pPr/>
              <a:t>08/10/2012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D76839-6A7C-4354-B5A3-9095E3D6B9D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amond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608DA6-7624-4635-9F66-C2CB446795C6}" type="datetimeFigureOut">
              <a:rPr lang="es-ES" smtClean="0"/>
              <a:pPr/>
              <a:t>08/10/2012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D76839-6A7C-4354-B5A3-9095E3D6B9D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amond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608DA6-7624-4635-9F66-C2CB446795C6}" type="datetimeFigureOut">
              <a:rPr lang="es-ES" smtClean="0"/>
              <a:pPr/>
              <a:t>08/10/2012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D76839-6A7C-4354-B5A3-9095E3D6B9D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amond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608DA6-7624-4635-9F66-C2CB446795C6}" type="datetimeFigureOut">
              <a:rPr lang="es-ES" smtClean="0"/>
              <a:pPr/>
              <a:t>08/10/2012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D76839-6A7C-4354-B5A3-9095E3D6B9D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amond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608DA6-7624-4635-9F66-C2CB446795C6}" type="datetimeFigureOut">
              <a:rPr lang="es-ES" smtClean="0"/>
              <a:pPr/>
              <a:t>08/10/2012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D76839-6A7C-4354-B5A3-9095E3D6B9D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amond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608DA6-7624-4635-9F66-C2CB446795C6}" type="datetimeFigureOut">
              <a:rPr lang="es-ES" smtClean="0"/>
              <a:pPr/>
              <a:t>08/10/2012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D76839-6A7C-4354-B5A3-9095E3D6B9D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amond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608DA6-7624-4635-9F66-C2CB446795C6}" type="datetimeFigureOut">
              <a:rPr lang="es-ES" smtClean="0"/>
              <a:pPr/>
              <a:t>08/10/2012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D76839-6A7C-4354-B5A3-9095E3D6B9D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amond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608DA6-7624-4635-9F66-C2CB446795C6}" type="datetimeFigureOut">
              <a:rPr lang="es-ES" smtClean="0"/>
              <a:pPr/>
              <a:t>08/10/2012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D76839-6A7C-4354-B5A3-9095E3D6B9D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amond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608DA6-7624-4635-9F66-C2CB446795C6}" type="datetimeFigureOut">
              <a:rPr lang="es-ES" smtClean="0"/>
              <a:pPr/>
              <a:t>08/10/2012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D76839-6A7C-4354-B5A3-9095E3D6B9D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amond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608DA6-7624-4635-9F66-C2CB446795C6}" type="datetimeFigureOut">
              <a:rPr lang="es-ES" smtClean="0"/>
              <a:pPr/>
              <a:t>08/10/2012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D76839-6A7C-4354-B5A3-9095E3D6B9D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amond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3BB85D-052A-46CE-ADDD-EB9736E15190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608DA6-7624-4635-9F66-C2CB446795C6}" type="datetimeFigureOut">
              <a:rPr lang="es-ES" smtClean="0"/>
              <a:pPr/>
              <a:t>08/10/2012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D76839-6A7C-4354-B5A3-9095E3D6B9D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diamond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C83B848-99A0-4E8E-A4D4-2B7409EB7935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12" Type="http://schemas.openxmlformats.org/officeDocument/2006/relationships/image" Target="../media/image10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png"/><Relationship Id="rId5" Type="http://schemas.openxmlformats.org/officeDocument/2006/relationships/image" Target="../media/image19.gif"/><Relationship Id="rId4" Type="http://schemas.openxmlformats.org/officeDocument/2006/relationships/image" Target="../media/image1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7" Type="http://schemas.openxmlformats.org/officeDocument/2006/relationships/image" Target="../media/image26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5.png"/><Relationship Id="rId5" Type="http://schemas.openxmlformats.org/officeDocument/2006/relationships/image" Target="../media/image24.gif"/><Relationship Id="rId4" Type="http://schemas.openxmlformats.org/officeDocument/2006/relationships/image" Target="../media/image23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gif"/><Relationship Id="rId5" Type="http://schemas.openxmlformats.org/officeDocument/2006/relationships/image" Target="../media/image28.gif"/><Relationship Id="rId4" Type="http://schemas.openxmlformats.org/officeDocument/2006/relationships/image" Target="../media/image2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gif"/><Relationship Id="rId5" Type="http://schemas.openxmlformats.org/officeDocument/2006/relationships/image" Target="../media/image33.gif"/><Relationship Id="rId4" Type="http://schemas.openxmlformats.org/officeDocument/2006/relationships/image" Target="../media/image32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7" Type="http://schemas.openxmlformats.org/officeDocument/2006/relationships/image" Target="../media/image40.gif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png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gif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44.gif"/><Relationship Id="rId7" Type="http://schemas.openxmlformats.org/officeDocument/2006/relationships/image" Target="../media/image48.gif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7.gif"/><Relationship Id="rId5" Type="http://schemas.openxmlformats.org/officeDocument/2006/relationships/image" Target="../media/image46.gif"/><Relationship Id="rId4" Type="http://schemas.openxmlformats.org/officeDocument/2006/relationships/image" Target="../media/image45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49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1.gif"/><Relationship Id="rId5" Type="http://schemas.openxmlformats.org/officeDocument/2006/relationships/image" Target="../media/image18.png"/><Relationship Id="rId4" Type="http://schemas.openxmlformats.org/officeDocument/2006/relationships/image" Target="../media/image50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gif"/><Relationship Id="rId3" Type="http://schemas.openxmlformats.org/officeDocument/2006/relationships/image" Target="../media/image53.jpeg"/><Relationship Id="rId7" Type="http://schemas.openxmlformats.org/officeDocument/2006/relationships/image" Target="../media/image26.png"/><Relationship Id="rId2" Type="http://schemas.openxmlformats.org/officeDocument/2006/relationships/image" Target="../media/image52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png"/><Relationship Id="rId5" Type="http://schemas.openxmlformats.org/officeDocument/2006/relationships/image" Target="../media/image55.png"/><Relationship Id="rId4" Type="http://schemas.openxmlformats.org/officeDocument/2006/relationships/image" Target="../media/image54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gif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0.gif"/><Relationship Id="rId4" Type="http://schemas.openxmlformats.org/officeDocument/2006/relationships/image" Target="../media/image5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2.gif"/><Relationship Id="rId4" Type="http://schemas.openxmlformats.org/officeDocument/2006/relationships/image" Target="../media/image2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gif"/><Relationship Id="rId2" Type="http://schemas.openxmlformats.org/officeDocument/2006/relationships/image" Target="../media/image63.gi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gif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gif"/><Relationship Id="rId7" Type="http://schemas.openxmlformats.org/officeDocument/2006/relationships/image" Target="../media/image64.gif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0.png"/><Relationship Id="rId5" Type="http://schemas.openxmlformats.org/officeDocument/2006/relationships/image" Target="../media/image69.png"/><Relationship Id="rId4" Type="http://schemas.openxmlformats.org/officeDocument/2006/relationships/image" Target="../media/image6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64.gif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72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73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7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ownloads\PNG NUEVO\b490bccc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7" name="Picture 3" descr="C:\Users\Usuario\Downloads\NECESARIO PARA PPS\fff66a26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27784" y="5733256"/>
            <a:ext cx="553331" cy="615503"/>
          </a:xfrm>
          <a:prstGeom prst="rect">
            <a:avLst/>
          </a:prstGeom>
          <a:noFill/>
        </p:spPr>
      </p:pic>
      <p:pic>
        <p:nvPicPr>
          <p:cNvPr id="1028" name="Picture 4" descr="C:\Users\Usuario\Downloads\NECESARIO PARA PPS\z4fbcc2055349c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88024" y="5877272"/>
            <a:ext cx="2000622" cy="471978"/>
          </a:xfrm>
          <a:prstGeom prst="rect">
            <a:avLst/>
          </a:prstGeom>
          <a:noFill/>
        </p:spPr>
      </p:pic>
      <p:pic>
        <p:nvPicPr>
          <p:cNvPr id="1029" name="Picture 5" descr="C:\Users\Usuario\Downloads\NECESARIO PARA PPS\z4fb3ee5b76e7a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987824" y="692696"/>
            <a:ext cx="1400175" cy="381000"/>
          </a:xfrm>
          <a:prstGeom prst="rect">
            <a:avLst/>
          </a:prstGeom>
          <a:noFill/>
        </p:spPr>
      </p:pic>
      <p:pic>
        <p:nvPicPr>
          <p:cNvPr id="1030" name="Picture 6" descr="C:\Users\Usuario\Downloads\NECESARIO PARA PPS\z4fb3ef00c77c6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627784" y="1124744"/>
            <a:ext cx="1743075" cy="381000"/>
          </a:xfrm>
          <a:prstGeom prst="rect">
            <a:avLst/>
          </a:prstGeom>
          <a:noFill/>
        </p:spPr>
      </p:pic>
      <p:pic>
        <p:nvPicPr>
          <p:cNvPr id="1032" name="Picture 8" descr="www.leperledelcuore.com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139952" y="1124744"/>
            <a:ext cx="1752600" cy="432048"/>
          </a:xfrm>
          <a:prstGeom prst="rect">
            <a:avLst/>
          </a:prstGeom>
          <a:noFill/>
        </p:spPr>
      </p:pic>
      <p:pic>
        <p:nvPicPr>
          <p:cNvPr id="1034" name="Picture 10" descr="www.leperledelcuore.com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67944" y="692696"/>
            <a:ext cx="2514600" cy="381001"/>
          </a:xfrm>
          <a:prstGeom prst="rect">
            <a:avLst/>
          </a:prstGeom>
          <a:noFill/>
        </p:spPr>
      </p:pic>
      <p:pic>
        <p:nvPicPr>
          <p:cNvPr id="1036" name="Picture 12" descr="www.leperledelcuore.com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771800" y="2348880"/>
            <a:ext cx="3816424" cy="1080120"/>
          </a:xfrm>
          <a:prstGeom prst="rect">
            <a:avLst/>
          </a:prstGeom>
          <a:noFill/>
        </p:spPr>
      </p:pic>
      <p:pic>
        <p:nvPicPr>
          <p:cNvPr id="1038" name="Picture 14" descr="www.leperledelcuore.com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2771800" y="3429000"/>
            <a:ext cx="3888432" cy="864866"/>
          </a:xfrm>
          <a:prstGeom prst="rect">
            <a:avLst/>
          </a:prstGeom>
          <a:noFill/>
        </p:spPr>
      </p:pic>
      <p:pic>
        <p:nvPicPr>
          <p:cNvPr id="1040" name="Picture 16" descr="www.leperledelcuore.com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5436096" y="0"/>
            <a:ext cx="1728192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  <p:sndAc>
      <p:stSnd>
        <p:snd r:embed="rId2" name="the hollies - 1970's classic rock - long cool woman in a bla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Usuario\Documents\CANCIONES TRATADAS Y PPS MIOS\the-hollies-long-cool-woman-in-a-black-dress-emi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7800" y="304832"/>
            <a:ext cx="4306207" cy="6292520"/>
          </a:xfrm>
          <a:prstGeom prst="rect">
            <a:avLst/>
          </a:prstGeom>
          <a:noFill/>
        </p:spPr>
      </p:pic>
      <p:pic>
        <p:nvPicPr>
          <p:cNvPr id="1028" name="Picture 4" descr="C:\Users\Usuario\Documents\CANCIONES TRATADAS Y PPS MIOS\B000NJ3G3G.01._SS500_SCLZZZZZZZ_V43871123_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20072" y="260648"/>
            <a:ext cx="3923928" cy="6264696"/>
          </a:xfrm>
          <a:prstGeom prst="rect">
            <a:avLst/>
          </a:prstGeom>
          <a:noFill/>
        </p:spPr>
      </p:pic>
      <p:pic>
        <p:nvPicPr>
          <p:cNvPr id="1032" name="Picture 8" descr="C:\Users\Usuario\Downloads\14-4-2012\MARCOS DELGADOS y SOFÁS\mod_article3371658_9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6200000">
            <a:off x="-962980" y="962980"/>
            <a:ext cx="6858000" cy="4932039"/>
          </a:xfrm>
          <a:prstGeom prst="rect">
            <a:avLst/>
          </a:prstGeom>
          <a:noFill/>
        </p:spPr>
      </p:pic>
      <p:pic>
        <p:nvPicPr>
          <p:cNvPr id="11" name="Picture 8" descr="C:\Users\Usuario\Downloads\14-4-2012\MARCOS DELGADOS y SOFÁS\mod_article3371658_9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6200000">
            <a:off x="3609020" y="1323020"/>
            <a:ext cx="6858000" cy="421196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C:\Users\Usuario\Downloads\TEXTURAS\6ea43add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755576" y="620688"/>
            <a:ext cx="7632848" cy="56477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900" b="1" dirty="0">
                <a:solidFill>
                  <a:schemeClr val="bg1"/>
                </a:solidFill>
              </a:rPr>
              <a:t>Sábado por la noche estaba en el centro de la ciudad </a:t>
            </a:r>
            <a:r>
              <a:rPr lang="es-ES" sz="1900" b="1" dirty="0" smtClean="0">
                <a:solidFill>
                  <a:schemeClr val="bg1"/>
                </a:solidFill>
              </a:rPr>
              <a:t>,Trabajando </a:t>
            </a:r>
            <a:r>
              <a:rPr lang="es-ES" sz="1900" b="1" dirty="0">
                <a:solidFill>
                  <a:schemeClr val="bg1"/>
                </a:solidFill>
              </a:rPr>
              <a:t>para el </a:t>
            </a:r>
            <a:r>
              <a:rPr lang="es-ES" sz="1900" b="1" dirty="0" smtClean="0">
                <a:solidFill>
                  <a:schemeClr val="bg1"/>
                </a:solidFill>
              </a:rPr>
              <a:t>FBI, Sentado </a:t>
            </a:r>
            <a:r>
              <a:rPr lang="es-ES" sz="1900" b="1" dirty="0">
                <a:solidFill>
                  <a:schemeClr val="bg1"/>
                </a:solidFill>
              </a:rPr>
              <a:t>en un nido de </a:t>
            </a:r>
            <a:r>
              <a:rPr lang="es-ES" sz="1900" b="1" dirty="0" smtClean="0">
                <a:solidFill>
                  <a:schemeClr val="bg1"/>
                </a:solidFill>
              </a:rPr>
              <a:t>maleantes, Botellas </a:t>
            </a:r>
            <a:r>
              <a:rPr lang="es-ES" sz="1900" b="1" dirty="0">
                <a:solidFill>
                  <a:schemeClr val="bg1"/>
                </a:solidFill>
              </a:rPr>
              <a:t>de Whisky que </a:t>
            </a:r>
            <a:r>
              <a:rPr lang="es-ES" sz="1900" b="1" dirty="0" smtClean="0">
                <a:solidFill>
                  <a:schemeClr val="bg1"/>
                </a:solidFill>
              </a:rPr>
              <a:t>apilan. El </a:t>
            </a:r>
            <a:r>
              <a:rPr lang="es-ES" sz="1900" b="1" dirty="0">
                <a:solidFill>
                  <a:schemeClr val="bg1"/>
                </a:solidFill>
              </a:rPr>
              <a:t>bebedor contrabandista de Licores en la parte oeste, </a:t>
            </a:r>
            <a:r>
              <a:rPr lang="es-ES" sz="1900" b="1" dirty="0" smtClean="0">
                <a:solidFill>
                  <a:schemeClr val="bg1"/>
                </a:solidFill>
              </a:rPr>
              <a:t> Lleno </a:t>
            </a:r>
            <a:r>
              <a:rPr lang="es-ES" sz="1900" b="1" dirty="0">
                <a:solidFill>
                  <a:schemeClr val="bg1"/>
                </a:solidFill>
              </a:rPr>
              <a:t>de personas que están haciendo lo </a:t>
            </a:r>
            <a:r>
              <a:rPr lang="es-ES" sz="1900" b="1" dirty="0" smtClean="0">
                <a:solidFill>
                  <a:schemeClr val="bg1"/>
                </a:solidFill>
              </a:rPr>
              <a:t>incorrecto. Apunto </a:t>
            </a:r>
            <a:r>
              <a:rPr lang="es-ES" sz="1900" b="1" dirty="0">
                <a:solidFill>
                  <a:schemeClr val="bg1"/>
                </a:solidFill>
              </a:rPr>
              <a:t>de llamar al Fiscal de </a:t>
            </a:r>
            <a:r>
              <a:rPr lang="es-ES" sz="1900" b="1" dirty="0" smtClean="0">
                <a:solidFill>
                  <a:schemeClr val="bg1"/>
                </a:solidFill>
              </a:rPr>
              <a:t>Distrito, Cuando </a:t>
            </a:r>
            <a:r>
              <a:rPr lang="es-ES" sz="1900" b="1" dirty="0">
                <a:solidFill>
                  <a:schemeClr val="bg1"/>
                </a:solidFill>
              </a:rPr>
              <a:t>escuche a esta mujer cantando una canción </a:t>
            </a:r>
            <a:r>
              <a:rPr lang="es-ES" sz="1900" b="1" dirty="0" smtClean="0">
                <a:solidFill>
                  <a:schemeClr val="bg1"/>
                </a:solidFill>
              </a:rPr>
              <a:t>, Un </a:t>
            </a:r>
            <a:r>
              <a:rPr lang="es-ES" sz="1900" b="1" dirty="0">
                <a:solidFill>
                  <a:schemeClr val="bg1"/>
                </a:solidFill>
              </a:rPr>
              <a:t>par de 45's me hizo abrir los ojos </a:t>
            </a:r>
            <a:r>
              <a:rPr lang="es-ES" sz="1900" b="1" dirty="0" smtClean="0">
                <a:solidFill>
                  <a:schemeClr val="bg1"/>
                </a:solidFill>
              </a:rPr>
              <a:t>, Mi </a:t>
            </a:r>
            <a:r>
              <a:rPr lang="es-ES" sz="1900" b="1" dirty="0">
                <a:solidFill>
                  <a:schemeClr val="bg1"/>
                </a:solidFill>
              </a:rPr>
              <a:t>temperatura empezó a subir </a:t>
            </a:r>
            <a:r>
              <a:rPr lang="es-ES" sz="1900" b="1" dirty="0" smtClean="0">
                <a:solidFill>
                  <a:schemeClr val="bg1"/>
                </a:solidFill>
              </a:rPr>
              <a:t>,Ella </a:t>
            </a:r>
            <a:r>
              <a:rPr lang="es-ES" sz="1900" b="1" dirty="0">
                <a:solidFill>
                  <a:schemeClr val="bg1"/>
                </a:solidFill>
              </a:rPr>
              <a:t>era una grandiosa mujer de vestido </a:t>
            </a:r>
            <a:r>
              <a:rPr lang="es-ES" sz="1900" b="1" dirty="0" smtClean="0">
                <a:solidFill>
                  <a:schemeClr val="bg1"/>
                </a:solidFill>
              </a:rPr>
              <a:t>negro, De </a:t>
            </a:r>
            <a:r>
              <a:rPr lang="es-ES" sz="1900" b="1" dirty="0">
                <a:solidFill>
                  <a:schemeClr val="bg1"/>
                </a:solidFill>
              </a:rPr>
              <a:t>unos hermosos 5’9 de alto </a:t>
            </a:r>
            <a:r>
              <a:rPr lang="es-ES" sz="1900" b="1" dirty="0" smtClean="0">
                <a:solidFill>
                  <a:schemeClr val="bg1"/>
                </a:solidFill>
              </a:rPr>
              <a:t>, Con </a:t>
            </a:r>
            <a:r>
              <a:rPr lang="es-ES" sz="1900" b="1" dirty="0">
                <a:solidFill>
                  <a:schemeClr val="bg1"/>
                </a:solidFill>
              </a:rPr>
              <a:t>sólo una mirada yo era un </a:t>
            </a:r>
            <a:r>
              <a:rPr lang="es-ES" sz="1900" b="1" dirty="0" smtClean="0">
                <a:solidFill>
                  <a:schemeClr val="bg1"/>
                </a:solidFill>
              </a:rPr>
              <a:t>desastre, Porque </a:t>
            </a:r>
            <a:r>
              <a:rPr lang="es-ES" sz="1900" b="1" dirty="0">
                <a:solidFill>
                  <a:schemeClr val="bg1"/>
                </a:solidFill>
              </a:rPr>
              <a:t>esa grandiosa mujer lo tenía todo </a:t>
            </a:r>
            <a:r>
              <a:rPr lang="es-ES" sz="1900" b="1" dirty="0" smtClean="0">
                <a:solidFill>
                  <a:schemeClr val="bg1"/>
                </a:solidFill>
              </a:rPr>
              <a:t>,La </a:t>
            </a:r>
            <a:r>
              <a:rPr lang="es-ES" sz="1900" b="1" dirty="0">
                <a:solidFill>
                  <a:schemeClr val="bg1"/>
                </a:solidFill>
              </a:rPr>
              <a:t>vi dirigirse hacia la mesa, </a:t>
            </a:r>
            <a:r>
              <a:rPr lang="es-ES" sz="1900" b="1" dirty="0" smtClean="0">
                <a:solidFill>
                  <a:schemeClr val="bg1"/>
                </a:solidFill>
              </a:rPr>
              <a:t> Como </a:t>
            </a:r>
            <a:r>
              <a:rPr lang="es-ES" sz="1900" b="1" dirty="0">
                <a:solidFill>
                  <a:schemeClr val="bg1"/>
                </a:solidFill>
              </a:rPr>
              <a:t>un gran gato negro </a:t>
            </a:r>
            <a:r>
              <a:rPr lang="es-ES" sz="1900" b="1" dirty="0" smtClean="0">
                <a:solidFill>
                  <a:schemeClr val="bg1"/>
                </a:solidFill>
              </a:rPr>
              <a:t>andante, Cuando </a:t>
            </a:r>
            <a:r>
              <a:rPr lang="es-ES" sz="1900" b="1" dirty="0">
                <a:solidFill>
                  <a:schemeClr val="bg1"/>
                </a:solidFill>
              </a:rPr>
              <a:t>Charlie dijo “Confío en que eres un muchacho </a:t>
            </a:r>
            <a:r>
              <a:rPr lang="es-ES" sz="1900" b="1" dirty="0" smtClean="0">
                <a:solidFill>
                  <a:schemeClr val="bg1"/>
                </a:solidFill>
              </a:rPr>
              <a:t>capaz, Pues </a:t>
            </a:r>
            <a:r>
              <a:rPr lang="es-ES" sz="1900" b="1" dirty="0">
                <a:solidFill>
                  <a:schemeClr val="bg1"/>
                </a:solidFill>
              </a:rPr>
              <a:t>te dijo que ella sabe en donde esta”</a:t>
            </a:r>
            <a:br>
              <a:rPr lang="es-ES" sz="1900" b="1" dirty="0">
                <a:solidFill>
                  <a:schemeClr val="bg1"/>
                </a:solidFill>
              </a:rPr>
            </a:br>
            <a:r>
              <a:rPr lang="es-ES" sz="1900" b="1" dirty="0" smtClean="0">
                <a:solidFill>
                  <a:schemeClr val="bg1"/>
                </a:solidFill>
              </a:rPr>
              <a:t>Entonces </a:t>
            </a:r>
            <a:r>
              <a:rPr lang="es-ES" sz="1900" b="1" dirty="0">
                <a:solidFill>
                  <a:schemeClr val="bg1"/>
                </a:solidFill>
              </a:rPr>
              <a:t>de repente escuchamos las sirenas, </a:t>
            </a:r>
            <a:r>
              <a:rPr lang="es-ES" sz="1900" b="1" dirty="0" smtClean="0">
                <a:solidFill>
                  <a:schemeClr val="bg1"/>
                </a:solidFill>
              </a:rPr>
              <a:t> Y </a:t>
            </a:r>
            <a:r>
              <a:rPr lang="es-ES" sz="1900" b="1" dirty="0">
                <a:solidFill>
                  <a:schemeClr val="bg1"/>
                </a:solidFill>
              </a:rPr>
              <a:t>todos empezaron a correr </a:t>
            </a:r>
            <a:r>
              <a:rPr lang="es-ES" sz="1900" b="1" dirty="0" smtClean="0">
                <a:solidFill>
                  <a:schemeClr val="bg1"/>
                </a:solidFill>
              </a:rPr>
              <a:t>, Un </a:t>
            </a:r>
            <a:r>
              <a:rPr lang="es-ES" sz="1900" b="1" dirty="0">
                <a:solidFill>
                  <a:schemeClr val="bg1"/>
                </a:solidFill>
              </a:rPr>
              <a:t>alboroto de puertas y mesas </a:t>
            </a:r>
            <a:r>
              <a:rPr lang="es-ES" sz="1900" b="1" dirty="0" smtClean="0">
                <a:solidFill>
                  <a:schemeClr val="bg1"/>
                </a:solidFill>
              </a:rPr>
              <a:t>,Cuando </a:t>
            </a:r>
            <a:r>
              <a:rPr lang="es-ES" sz="1900" b="1" dirty="0">
                <a:solidFill>
                  <a:schemeClr val="bg1"/>
                </a:solidFill>
              </a:rPr>
              <a:t>escuché a alguien disparando una arma </a:t>
            </a:r>
            <a:r>
              <a:rPr lang="es-ES" sz="1900" b="1" dirty="0" smtClean="0">
                <a:solidFill>
                  <a:schemeClr val="bg1"/>
                </a:solidFill>
              </a:rPr>
              <a:t>, El </a:t>
            </a:r>
            <a:r>
              <a:rPr lang="es-ES" sz="1900" b="1" dirty="0">
                <a:solidFill>
                  <a:schemeClr val="bg1"/>
                </a:solidFill>
              </a:rPr>
              <a:t>Fiscal de Distrito estaba apretando mi mano izquierda </a:t>
            </a:r>
            <a:r>
              <a:rPr lang="es-ES" sz="1900" b="1" dirty="0" smtClean="0">
                <a:solidFill>
                  <a:schemeClr val="bg1"/>
                </a:solidFill>
              </a:rPr>
              <a:t>, Y </a:t>
            </a:r>
            <a:r>
              <a:rPr lang="es-ES" sz="1900" b="1" dirty="0">
                <a:solidFill>
                  <a:schemeClr val="bg1"/>
                </a:solidFill>
              </a:rPr>
              <a:t>ella estaba sujetando mi mano </a:t>
            </a:r>
            <a:r>
              <a:rPr lang="es-ES" sz="1900" b="1" dirty="0" smtClean="0">
                <a:solidFill>
                  <a:schemeClr val="bg1"/>
                </a:solidFill>
              </a:rPr>
              <a:t>derecha, Y </a:t>
            </a:r>
            <a:r>
              <a:rPr lang="es-ES" sz="1900" b="1" dirty="0">
                <a:solidFill>
                  <a:schemeClr val="bg1"/>
                </a:solidFill>
              </a:rPr>
              <a:t>yo le dije no te </a:t>
            </a:r>
            <a:r>
              <a:rPr lang="es-ES" sz="1900" b="1" dirty="0" smtClean="0">
                <a:solidFill>
                  <a:schemeClr val="bg1"/>
                </a:solidFill>
              </a:rPr>
              <a:t>asustes Porque </a:t>
            </a:r>
            <a:r>
              <a:rPr lang="es-ES" sz="1900" b="1" dirty="0">
                <a:solidFill>
                  <a:schemeClr val="bg1"/>
                </a:solidFill>
              </a:rPr>
              <a:t>vas a ser </a:t>
            </a:r>
            <a:r>
              <a:rPr lang="es-ES" sz="1900" b="1" dirty="0" smtClean="0">
                <a:solidFill>
                  <a:schemeClr val="bg1"/>
                </a:solidFill>
              </a:rPr>
              <a:t>absuelta. Pues </a:t>
            </a:r>
            <a:r>
              <a:rPr lang="es-ES" sz="1900" b="1" dirty="0">
                <a:solidFill>
                  <a:schemeClr val="bg1"/>
                </a:solidFill>
              </a:rPr>
              <a:t>tengo que ser </a:t>
            </a:r>
            <a:r>
              <a:rPr lang="es-ES" sz="1900" b="1" dirty="0" smtClean="0">
                <a:solidFill>
                  <a:schemeClr val="bg1"/>
                </a:solidFill>
              </a:rPr>
              <a:t>perdonado, Si </a:t>
            </a:r>
            <a:r>
              <a:rPr lang="es-ES" sz="1900" b="1" dirty="0">
                <a:solidFill>
                  <a:schemeClr val="bg1"/>
                </a:solidFill>
              </a:rPr>
              <a:t>quiero pasar mi </a:t>
            </a:r>
            <a:r>
              <a:rPr lang="es-ES" sz="1900" b="1" dirty="0" smtClean="0">
                <a:solidFill>
                  <a:schemeClr val="bg1"/>
                </a:solidFill>
              </a:rPr>
              <a:t>vida Con </a:t>
            </a:r>
            <a:r>
              <a:rPr lang="es-ES" sz="1900" b="1" dirty="0">
                <a:solidFill>
                  <a:schemeClr val="bg1"/>
                </a:solidFill>
              </a:rPr>
              <a:t>una grandiosa mujer de vestido negro, </a:t>
            </a:r>
            <a:r>
              <a:rPr lang="es-ES" sz="1900" b="1" dirty="0" smtClean="0">
                <a:solidFill>
                  <a:schemeClr val="bg1"/>
                </a:solidFill>
              </a:rPr>
              <a:t> De </a:t>
            </a:r>
            <a:r>
              <a:rPr lang="es-ES" sz="1900" b="1" dirty="0">
                <a:solidFill>
                  <a:schemeClr val="bg1"/>
                </a:solidFill>
              </a:rPr>
              <a:t>unos hermosos 5’9 de </a:t>
            </a:r>
            <a:r>
              <a:rPr lang="es-ES" sz="1900" b="1" dirty="0" smtClean="0">
                <a:solidFill>
                  <a:schemeClr val="bg1"/>
                </a:solidFill>
              </a:rPr>
              <a:t>alto. Con </a:t>
            </a:r>
            <a:r>
              <a:rPr lang="es-ES" sz="1900" b="1" dirty="0">
                <a:solidFill>
                  <a:schemeClr val="bg1"/>
                </a:solidFill>
              </a:rPr>
              <a:t>sólo una mirada yo era un </a:t>
            </a:r>
            <a:r>
              <a:rPr lang="es-ES" sz="1900" b="1" dirty="0" smtClean="0">
                <a:solidFill>
                  <a:schemeClr val="bg1"/>
                </a:solidFill>
              </a:rPr>
              <a:t>desastre, Porque </a:t>
            </a:r>
            <a:r>
              <a:rPr lang="es-ES" sz="1900" b="1" dirty="0">
                <a:solidFill>
                  <a:schemeClr val="bg1"/>
                </a:solidFill>
              </a:rPr>
              <a:t>esa grandiosa mujer lo tenía </a:t>
            </a:r>
            <a:r>
              <a:rPr lang="es-ES" sz="1900" b="1" dirty="0" smtClean="0">
                <a:solidFill>
                  <a:schemeClr val="bg1"/>
                </a:solidFill>
              </a:rPr>
              <a:t>todo. Lo </a:t>
            </a:r>
            <a:r>
              <a:rPr lang="es-ES" sz="1900" b="1" dirty="0">
                <a:solidFill>
                  <a:schemeClr val="bg1"/>
                </a:solidFill>
              </a:rPr>
              <a:t>tenía </a:t>
            </a:r>
            <a:r>
              <a:rPr lang="es-ES" sz="1900" b="1" dirty="0" smtClean="0">
                <a:solidFill>
                  <a:schemeClr val="bg1"/>
                </a:solidFill>
              </a:rPr>
              <a:t>todo, Lo </a:t>
            </a:r>
            <a:r>
              <a:rPr lang="es-ES" sz="1900" b="1" dirty="0">
                <a:solidFill>
                  <a:schemeClr val="bg1"/>
                </a:solidFill>
              </a:rPr>
              <a:t>tenía </a:t>
            </a:r>
            <a:r>
              <a:rPr lang="es-ES" sz="1900" b="1" dirty="0" smtClean="0">
                <a:solidFill>
                  <a:schemeClr val="bg1"/>
                </a:solidFill>
              </a:rPr>
              <a:t>todo, Lo </a:t>
            </a:r>
            <a:r>
              <a:rPr lang="es-ES" sz="1900" b="1" dirty="0">
                <a:solidFill>
                  <a:schemeClr val="bg1"/>
                </a:solidFill>
              </a:rPr>
              <a:t>tenía </a:t>
            </a:r>
            <a:r>
              <a:rPr lang="es-ES" sz="1900" b="1" dirty="0" smtClean="0">
                <a:solidFill>
                  <a:schemeClr val="bg1"/>
                </a:solidFill>
              </a:rPr>
              <a:t>todo, Lo </a:t>
            </a:r>
            <a:r>
              <a:rPr lang="es-ES" sz="1900" b="1" dirty="0">
                <a:solidFill>
                  <a:schemeClr val="bg1"/>
                </a:solidFill>
              </a:rPr>
              <a:t>tenía todo</a:t>
            </a:r>
            <a:r>
              <a:rPr lang="es-ES" sz="1900" b="1" dirty="0" smtClean="0">
                <a:solidFill>
                  <a:schemeClr val="bg1"/>
                </a:solidFill>
              </a:rPr>
              <a:t>...</a:t>
            </a:r>
            <a:endParaRPr lang="es-ES" sz="19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Tm="16000">
    <p:diamond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www.fondospantallaone.com/wp-content/uploads/2011/09/Fondos-de-pantalla-HD-imagenes-de-scritorio-ciuda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6093295"/>
          </a:xfrm>
          <a:prstGeom prst="rect">
            <a:avLst/>
          </a:prstGeom>
          <a:noFill/>
        </p:spPr>
      </p:pic>
      <p:pic>
        <p:nvPicPr>
          <p:cNvPr id="2051" name="Picture 3" descr="C:\Users\Usuario\Downloads\Nueva carpeta\imagesCAJJ4WNW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3717032"/>
            <a:ext cx="360040" cy="576064"/>
          </a:xfrm>
          <a:prstGeom prst="rect">
            <a:avLst/>
          </a:prstGeom>
          <a:noFill/>
        </p:spPr>
      </p:pic>
      <p:pic>
        <p:nvPicPr>
          <p:cNvPr id="2052" name="Picture 4" descr="C:\Users\Usuario\Downloads\14-4-2012\PNG HOMBRES\42b5f242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16632"/>
            <a:ext cx="3811885" cy="5995615"/>
          </a:xfrm>
          <a:prstGeom prst="rect">
            <a:avLst/>
          </a:prstGeom>
          <a:noFill/>
        </p:spPr>
      </p:pic>
      <p:pic>
        <p:nvPicPr>
          <p:cNvPr id="2053" name="Picture 5" descr="C:\Users\Usuario\Downloads\TEXTURAS\ESTRECHAS\banner24[1]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6093296"/>
            <a:ext cx="9144000" cy="764704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827584" y="6093296"/>
            <a:ext cx="74888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Arial Black" pitchFamily="34" charset="0"/>
              </a:rPr>
              <a:t>Saturday night I was </a:t>
            </a:r>
            <a:r>
              <a:rPr lang="en-US" b="1" dirty="0" smtClean="0">
                <a:solidFill>
                  <a:schemeClr val="bg1"/>
                </a:solidFill>
                <a:latin typeface="Arial Black" pitchFamily="34" charset="0"/>
              </a:rPr>
              <a:t>downtown, Working </a:t>
            </a:r>
            <a:r>
              <a:rPr lang="en-US" b="1" dirty="0">
                <a:solidFill>
                  <a:schemeClr val="bg1"/>
                </a:solidFill>
                <a:latin typeface="Arial Black" pitchFamily="34" charset="0"/>
              </a:rPr>
              <a:t>for the </a:t>
            </a:r>
            <a:r>
              <a:rPr lang="en-US" b="1" dirty="0" smtClean="0">
                <a:solidFill>
                  <a:schemeClr val="bg1"/>
                </a:solidFill>
                <a:latin typeface="Arial Black" pitchFamily="34" charset="0"/>
              </a:rPr>
              <a:t>FBI, Sitting </a:t>
            </a:r>
            <a:r>
              <a:rPr lang="en-US" b="1" dirty="0">
                <a:solidFill>
                  <a:schemeClr val="bg1"/>
                </a:solidFill>
                <a:latin typeface="Arial Black" pitchFamily="34" charset="0"/>
              </a:rPr>
              <a:t>in a nest of bad </a:t>
            </a:r>
            <a:r>
              <a:rPr lang="en-US" b="1" dirty="0" smtClean="0">
                <a:solidFill>
                  <a:schemeClr val="bg1"/>
                </a:solidFill>
                <a:latin typeface="Arial Black" pitchFamily="34" charset="0"/>
              </a:rPr>
              <a:t>men, Whisky </a:t>
            </a:r>
            <a:r>
              <a:rPr lang="en-US" b="1" dirty="0">
                <a:solidFill>
                  <a:schemeClr val="bg1"/>
                </a:solidFill>
                <a:latin typeface="Arial Black" pitchFamily="34" charset="0"/>
              </a:rPr>
              <a:t>bottles piling </a:t>
            </a:r>
            <a:r>
              <a:rPr lang="en-US" b="1" dirty="0" smtClean="0">
                <a:solidFill>
                  <a:schemeClr val="bg1"/>
                </a:solidFill>
                <a:latin typeface="Arial Black" pitchFamily="34" charset="0"/>
              </a:rPr>
              <a:t>high</a:t>
            </a:r>
            <a:endParaRPr lang="es-ES" dirty="0">
              <a:solidFill>
                <a:schemeClr val="bg1"/>
              </a:solidFill>
              <a:latin typeface="Arial Black" pitchFamily="34" charset="0"/>
            </a:endParaRPr>
          </a:p>
        </p:txBody>
      </p:sp>
      <p:pic>
        <p:nvPicPr>
          <p:cNvPr id="2054" name="Picture 6" descr="C:\Users\Usuario\Downloads\14-4-2012\MARCOS DELGADOS y SOFÁS\8a7005e6[1]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44000" cy="6093296"/>
          </a:xfrm>
          <a:prstGeom prst="rect">
            <a:avLst/>
          </a:prstGeom>
          <a:noFill/>
        </p:spPr>
      </p:pic>
    </p:spTree>
  </p:cSld>
  <p:clrMapOvr>
    <a:masterClrMapping/>
  </p:clrMapOvr>
  <p:transition advTm="16000">
    <p:diamond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http://www.lineacapital.com.ar/foto_grande/beber-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60648"/>
            <a:ext cx="8640960" cy="5400600"/>
          </a:xfrm>
          <a:prstGeom prst="rect">
            <a:avLst/>
          </a:prstGeom>
          <a:noFill/>
        </p:spPr>
      </p:pic>
      <p:pic>
        <p:nvPicPr>
          <p:cNvPr id="15363" name="Picture 3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4" name="Picture 4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733256"/>
            <a:ext cx="9144000" cy="11247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/>
          <p:nvPr/>
        </p:nvSpPr>
        <p:spPr>
          <a:xfrm>
            <a:off x="323528" y="5805264"/>
            <a:ext cx="85689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Arial Black" pitchFamily="34" charset="0"/>
              </a:rPr>
              <a:t>Bootlegging boozer on the west </a:t>
            </a:r>
            <a:r>
              <a:rPr lang="en-US" b="1" dirty="0" smtClean="0">
                <a:solidFill>
                  <a:schemeClr val="bg1"/>
                </a:solidFill>
                <a:latin typeface="Arial Black" pitchFamily="34" charset="0"/>
              </a:rPr>
              <a:t>side, Full </a:t>
            </a:r>
            <a:r>
              <a:rPr lang="en-US" b="1" dirty="0">
                <a:solidFill>
                  <a:schemeClr val="bg1"/>
                </a:solidFill>
                <a:latin typeface="Arial Black" pitchFamily="34" charset="0"/>
              </a:rPr>
              <a:t>of people who are doing </a:t>
            </a:r>
            <a:r>
              <a:rPr lang="en-US" b="1" dirty="0" smtClean="0">
                <a:solidFill>
                  <a:schemeClr val="bg1"/>
                </a:solidFill>
                <a:latin typeface="Arial Black" pitchFamily="34" charset="0"/>
              </a:rPr>
              <a:t>wrong, Just </a:t>
            </a:r>
            <a:r>
              <a:rPr lang="en-US" b="1" dirty="0">
                <a:solidFill>
                  <a:schemeClr val="bg1"/>
                </a:solidFill>
                <a:latin typeface="Arial Black" pitchFamily="34" charset="0"/>
              </a:rPr>
              <a:t>about to call up the DA man [DA = District </a:t>
            </a:r>
            <a:r>
              <a:rPr lang="en-US" b="1" dirty="0" smtClean="0">
                <a:solidFill>
                  <a:schemeClr val="bg1"/>
                </a:solidFill>
                <a:latin typeface="Arial Black" pitchFamily="34" charset="0"/>
              </a:rPr>
              <a:t>Attorney] When </a:t>
            </a:r>
            <a:r>
              <a:rPr lang="en-US" b="1" dirty="0">
                <a:solidFill>
                  <a:schemeClr val="bg1"/>
                </a:solidFill>
                <a:latin typeface="Arial Black" pitchFamily="34" charset="0"/>
              </a:rPr>
              <a:t>I heard this woman singing a </a:t>
            </a:r>
            <a:r>
              <a:rPr lang="en-US" b="1" dirty="0" smtClean="0">
                <a:solidFill>
                  <a:schemeClr val="bg1"/>
                </a:solidFill>
                <a:latin typeface="Arial Black" pitchFamily="34" charset="0"/>
              </a:rPr>
              <a:t>song</a:t>
            </a:r>
            <a:endParaRPr lang="es-ES" dirty="0">
              <a:solidFill>
                <a:schemeClr val="bg1"/>
              </a:solidFill>
              <a:latin typeface="Arial Black" pitchFamily="34" charset="0"/>
            </a:endParaRPr>
          </a:p>
        </p:txBody>
      </p:sp>
      <p:pic>
        <p:nvPicPr>
          <p:cNvPr id="15365" name="Picture 5" descr="C:\Users\Usuario\Downloads\OTROS GIFS gatos perros\1203554382_45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139952" y="980728"/>
            <a:ext cx="1257145" cy="500633"/>
          </a:xfrm>
          <a:prstGeom prst="rect">
            <a:avLst/>
          </a:prstGeom>
          <a:noFill/>
        </p:spPr>
      </p:pic>
      <p:pic>
        <p:nvPicPr>
          <p:cNvPr id="15366" name="Picture 6" descr="C:\Users\Usuario\Downloads\14-4-2012\Latas, tazas, bolsos, botellas, marcos gif y otros\mod_article478960_91[1]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436096" y="332656"/>
            <a:ext cx="864096" cy="956266"/>
          </a:xfrm>
          <a:prstGeom prst="rect">
            <a:avLst/>
          </a:prstGeom>
          <a:noFill/>
        </p:spPr>
      </p:pic>
      <p:pic>
        <p:nvPicPr>
          <p:cNvPr id="15367" name="Picture 7" descr="C:\Users\Usuario\Downloads\14-4-2012\PNG MUJERES\d53e0574[1]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499992" y="1628800"/>
            <a:ext cx="2032915" cy="3816424"/>
          </a:xfrm>
          <a:prstGeom prst="rect">
            <a:avLst/>
          </a:prstGeom>
          <a:noFill/>
        </p:spPr>
      </p:pic>
    </p:spTree>
  </p:cSld>
  <p:clrMapOvr>
    <a:masterClrMapping/>
  </p:clrMapOvr>
  <p:transition advTm="15000">
    <p:diamond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 descr="C:\Users\Usuario\Downloads\14-4-2012\MUJERES Y HOMBRES JEPG\0c24b595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949280"/>
          </a:xfrm>
          <a:prstGeom prst="rect">
            <a:avLst/>
          </a:prstGeom>
          <a:noFill/>
        </p:spPr>
      </p:pic>
      <p:pic>
        <p:nvPicPr>
          <p:cNvPr id="5" name="Picture 2" descr="C:\Users\Usuario\Downloads\14-4-2012\PNG HOMBRES\42b5f24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404664"/>
            <a:ext cx="3593620" cy="5112568"/>
          </a:xfrm>
          <a:prstGeom prst="rect">
            <a:avLst/>
          </a:prstGeom>
          <a:noFill/>
        </p:spPr>
      </p:pic>
      <p:pic>
        <p:nvPicPr>
          <p:cNvPr id="6" name="Picture 3" descr="C:\Users\Usuario\Downloads\Nueva carpeta\d53e0574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76056" y="476672"/>
            <a:ext cx="3369137" cy="5221386"/>
          </a:xfrm>
          <a:prstGeom prst="rect">
            <a:avLst/>
          </a:prstGeom>
          <a:noFill/>
        </p:spPr>
      </p:pic>
      <p:pic>
        <p:nvPicPr>
          <p:cNvPr id="7" name="Picture 5" descr="C:\Users\Usuario\Downloads\14-4-2012\CORAZONES GIFS\4f36b3d79758111022012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07904" y="692696"/>
            <a:ext cx="1504950" cy="1533525"/>
          </a:xfrm>
          <a:prstGeom prst="rect">
            <a:avLst/>
          </a:prstGeom>
          <a:noFill/>
        </p:spPr>
      </p:pic>
      <p:sp>
        <p:nvSpPr>
          <p:cNvPr id="8" name="7 CuadroTexto"/>
          <p:cNvSpPr txBox="1"/>
          <p:nvPr/>
        </p:nvSpPr>
        <p:spPr>
          <a:xfrm>
            <a:off x="0" y="5877272"/>
            <a:ext cx="914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>
                <a:solidFill>
                  <a:schemeClr val="bg1"/>
                </a:solidFill>
                <a:latin typeface="Arial Black" pitchFamily="34" charset="0"/>
              </a:rPr>
              <a:t>A pair of 45's made me open my </a:t>
            </a:r>
            <a:r>
              <a:rPr lang="en-US" sz="1600" b="1" dirty="0" smtClean="0">
                <a:solidFill>
                  <a:schemeClr val="bg1"/>
                </a:solidFill>
                <a:latin typeface="Arial Black" pitchFamily="34" charset="0"/>
              </a:rPr>
              <a:t>eyes, My </a:t>
            </a:r>
            <a:r>
              <a:rPr lang="en-US" sz="1600" b="1" dirty="0">
                <a:solidFill>
                  <a:schemeClr val="bg1"/>
                </a:solidFill>
                <a:latin typeface="Arial Black" pitchFamily="34" charset="0"/>
              </a:rPr>
              <a:t>temperature started to </a:t>
            </a:r>
            <a:r>
              <a:rPr lang="en-US" sz="1600" b="1" dirty="0" smtClean="0">
                <a:solidFill>
                  <a:schemeClr val="bg1"/>
                </a:solidFill>
                <a:latin typeface="Arial Black" pitchFamily="34" charset="0"/>
              </a:rPr>
              <a:t>rise, She </a:t>
            </a:r>
            <a:r>
              <a:rPr lang="en-US" sz="1600" b="1" dirty="0">
                <a:solidFill>
                  <a:schemeClr val="bg1"/>
                </a:solidFill>
                <a:latin typeface="Arial Black" pitchFamily="34" charset="0"/>
              </a:rPr>
              <a:t>was a long cool woman in a black </a:t>
            </a:r>
            <a:r>
              <a:rPr lang="en-US" sz="1600" b="1" dirty="0" smtClean="0">
                <a:solidFill>
                  <a:schemeClr val="bg1"/>
                </a:solidFill>
                <a:latin typeface="Arial Black" pitchFamily="34" charset="0"/>
              </a:rPr>
              <a:t>dress, Just </a:t>
            </a:r>
            <a:r>
              <a:rPr lang="en-US" sz="1600" b="1" dirty="0">
                <a:solidFill>
                  <a:schemeClr val="bg1"/>
                </a:solidFill>
                <a:latin typeface="Arial Black" pitchFamily="34" charset="0"/>
              </a:rPr>
              <a:t>a 5’9 beautiful </a:t>
            </a:r>
            <a:r>
              <a:rPr lang="en-US" sz="1600" b="1" dirty="0" smtClean="0">
                <a:solidFill>
                  <a:schemeClr val="bg1"/>
                </a:solidFill>
                <a:latin typeface="Arial Black" pitchFamily="34" charset="0"/>
              </a:rPr>
              <a:t>tall, With </a:t>
            </a:r>
            <a:r>
              <a:rPr lang="en-US" sz="1600" b="1" dirty="0">
                <a:solidFill>
                  <a:schemeClr val="bg1"/>
                </a:solidFill>
                <a:latin typeface="Arial Black" pitchFamily="34" charset="0"/>
              </a:rPr>
              <a:t>just one look I was a bad </a:t>
            </a:r>
            <a:r>
              <a:rPr lang="en-US" sz="1600" b="1" dirty="0" smtClean="0">
                <a:solidFill>
                  <a:schemeClr val="bg1"/>
                </a:solidFill>
                <a:latin typeface="Arial Black" pitchFamily="34" charset="0"/>
              </a:rPr>
              <a:t>mess 'Cos </a:t>
            </a:r>
            <a:r>
              <a:rPr lang="en-US" sz="1600" b="1" dirty="0">
                <a:solidFill>
                  <a:schemeClr val="bg1"/>
                </a:solidFill>
                <a:latin typeface="Arial Black" pitchFamily="34" charset="0"/>
              </a:rPr>
              <a:t>that long cool woman had it </a:t>
            </a:r>
            <a:r>
              <a:rPr lang="en-US" sz="1600" b="1" dirty="0" smtClean="0">
                <a:solidFill>
                  <a:schemeClr val="bg1"/>
                </a:solidFill>
                <a:latin typeface="Arial Black" pitchFamily="34" charset="0"/>
              </a:rPr>
              <a:t>all</a:t>
            </a:r>
            <a:endParaRPr lang="es-ES" sz="1600" dirty="0">
              <a:solidFill>
                <a:schemeClr val="bg1"/>
              </a:solidFill>
              <a:latin typeface="Arial Black" pitchFamily="34" charset="0"/>
            </a:endParaRPr>
          </a:p>
        </p:txBody>
      </p:sp>
      <p:pic>
        <p:nvPicPr>
          <p:cNvPr id="10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5949280"/>
            <a:ext cx="9144000" cy="9087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1" name="10 CuadroTexto"/>
          <p:cNvSpPr txBox="1"/>
          <p:nvPr/>
        </p:nvSpPr>
        <p:spPr>
          <a:xfrm>
            <a:off x="0" y="5934670"/>
            <a:ext cx="914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 smtClean="0">
                <a:solidFill>
                  <a:schemeClr val="bg1"/>
                </a:solidFill>
                <a:latin typeface="Arial Black" pitchFamily="34" charset="0"/>
              </a:rPr>
              <a:t>A pair of 45's made me open my eyes, My temperature started to rise, She was a long cool woman in a black dress, Just a 5’9 beautiful tall, With just one look I was a bad mess 'Cos that long cool woman had it all </a:t>
            </a:r>
            <a:endParaRPr lang="es-ES" sz="1600" dirty="0">
              <a:solidFill>
                <a:schemeClr val="bg1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23000">
    <p:diamond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C:\Users\Usuario\Documents\CANCIONES TRATADAS Y PPS MIOS\B000NJ3G3G.01._SS500_SCLZZZZZZZ_V43871123_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081243">
            <a:off x="3134857" y="2927961"/>
            <a:ext cx="1487338" cy="1487338"/>
          </a:xfrm>
          <a:prstGeom prst="rect">
            <a:avLst/>
          </a:prstGeom>
          <a:noFill/>
        </p:spPr>
      </p:pic>
      <p:pic>
        <p:nvPicPr>
          <p:cNvPr id="2053" name="Picture 5" descr="C:\Users\Usuario\Documents\CANCIONES TRATADAS Y PPS MIOS\108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879993">
            <a:off x="2727006" y="483481"/>
            <a:ext cx="2917358" cy="4572000"/>
          </a:xfrm>
          <a:prstGeom prst="rect">
            <a:avLst/>
          </a:prstGeom>
          <a:noFill/>
        </p:spPr>
      </p:pic>
      <p:pic>
        <p:nvPicPr>
          <p:cNvPr id="2055" name="Picture 7" descr="www.leperledelcuore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20138501">
            <a:off x="347651" y="1099868"/>
            <a:ext cx="3562350" cy="885825"/>
          </a:xfrm>
          <a:prstGeom prst="rect">
            <a:avLst/>
          </a:prstGeom>
          <a:noFill/>
        </p:spPr>
      </p:pic>
      <p:pic>
        <p:nvPicPr>
          <p:cNvPr id="2057" name="Picture 9" descr="www.leperledelcuore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2714561">
            <a:off x="5978402" y="1245625"/>
            <a:ext cx="3346141" cy="885825"/>
          </a:xfrm>
          <a:prstGeom prst="rect">
            <a:avLst/>
          </a:prstGeom>
          <a:noFill/>
        </p:spPr>
      </p:pic>
      <p:pic>
        <p:nvPicPr>
          <p:cNvPr id="2059" name="Picture 11" descr="www.leperledelcuore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123728" y="4941168"/>
            <a:ext cx="4824536" cy="144016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2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:\Users\Usuario\Downloads\14-4-2012\Latas, tazas, bolsos, botellas, marcos gif y otros\0_750f6_c180ea68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383534"/>
            <a:ext cx="3370365" cy="2474466"/>
          </a:xfrm>
          <a:prstGeom prst="rect">
            <a:avLst/>
          </a:prstGeom>
          <a:noFill/>
        </p:spPr>
      </p:pic>
      <p:pic>
        <p:nvPicPr>
          <p:cNvPr id="27651" name="Picture 3" descr="C:\Users\Usuario\Downloads\14-4-2012\Latas, tazas, bolsos, botellas, marcos gif y otros\0_750fa_13db760f_L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16707" y="0"/>
            <a:ext cx="3727293" cy="2520280"/>
          </a:xfrm>
          <a:prstGeom prst="rect">
            <a:avLst/>
          </a:prstGeom>
          <a:noFill/>
        </p:spPr>
      </p:pic>
      <p:pic>
        <p:nvPicPr>
          <p:cNvPr id="27652" name="Picture 4" descr="C:\Users\Usuario\Downloads\14-4-2012\Latas, tazas, bolsos, botellas, marcos gif y otros\0_750f9_bf72d2d0_L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85478" y="4827910"/>
            <a:ext cx="3858522" cy="2030090"/>
          </a:xfrm>
          <a:prstGeom prst="rect">
            <a:avLst/>
          </a:prstGeom>
          <a:noFill/>
        </p:spPr>
      </p:pic>
      <p:pic>
        <p:nvPicPr>
          <p:cNvPr id="27653" name="Picture 5" descr="C:\Users\Usuario\Downloads\14-4-2012\Latas, tazas, bolsos, botellas, marcos gif y otros\0_750f5_9bc42233_L[1]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332656"/>
            <a:ext cx="4032635" cy="1944216"/>
          </a:xfrm>
          <a:prstGeom prst="rect">
            <a:avLst/>
          </a:prstGeom>
          <a:noFill/>
        </p:spPr>
      </p:pic>
      <p:pic>
        <p:nvPicPr>
          <p:cNvPr id="27654" name="Picture 6" descr="C:\Users\Usuario\Downloads\14-4-2012\Latas, tazas, bolsos, botellas, marcos gif y otros\1[1] (3)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987824" y="2348880"/>
            <a:ext cx="2666662" cy="26887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C:\Users\Usuario\Downloads\14-4-2012\Latas, tazas, bolsos, botellas, marcos gif y otros\4fd6585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diamond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C:\Users\Usuario\Downloads\TEXTURAS\c0f7ecaa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4579" name="Picture 3" descr="C:\Users\Usuario\Downloads\14-4-2012\Latas, tazas, bolsos, botellas, marcos gif y otros\1214998888_4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620688"/>
            <a:ext cx="2238375" cy="3162300"/>
          </a:xfrm>
          <a:prstGeom prst="rect">
            <a:avLst/>
          </a:prstGeom>
          <a:noFill/>
        </p:spPr>
      </p:pic>
      <p:pic>
        <p:nvPicPr>
          <p:cNvPr id="24580" name="Picture 4" descr="C:\Users\Usuario\Downloads\14-4-2012\Latas, tazas, bolsos, botellas, marcos gif y otros\1214998905_71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19872" y="692696"/>
            <a:ext cx="2238375" cy="3162300"/>
          </a:xfrm>
          <a:prstGeom prst="rect">
            <a:avLst/>
          </a:prstGeom>
          <a:noFill/>
        </p:spPr>
      </p:pic>
      <p:pic>
        <p:nvPicPr>
          <p:cNvPr id="24581" name="Picture 5" descr="C:\Users\Usuario\Downloads\14-4-2012\Latas, tazas, bolsos, botellas, marcos gif y otros\1214998911_20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12160" y="692696"/>
            <a:ext cx="2238375" cy="3162300"/>
          </a:xfrm>
          <a:prstGeom prst="rect">
            <a:avLst/>
          </a:prstGeom>
          <a:noFill/>
        </p:spPr>
      </p:pic>
      <p:pic>
        <p:nvPicPr>
          <p:cNvPr id="24582" name="Picture 6" descr="C:\Users\Usuario\Downloads\14-4-2012\Latas, tazas, bolsos, botellas, marcos gif y otros\1214998916_78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043608" y="3356992"/>
            <a:ext cx="2000250" cy="2828925"/>
          </a:xfrm>
          <a:prstGeom prst="rect">
            <a:avLst/>
          </a:prstGeom>
          <a:noFill/>
        </p:spPr>
      </p:pic>
      <p:pic>
        <p:nvPicPr>
          <p:cNvPr id="24583" name="Picture 7" descr="C:\Users\Usuario\Downloads\14-4-2012\Latas, tazas, bolsos, botellas, marcos gif y otros\image[5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491880" y="4293096"/>
            <a:ext cx="4762500" cy="1905000"/>
          </a:xfrm>
          <a:prstGeom prst="rect">
            <a:avLst/>
          </a:prstGeom>
          <a:noFill/>
        </p:spPr>
      </p:pic>
      <p:pic>
        <p:nvPicPr>
          <p:cNvPr id="24584" name="Picture 8" descr="C:\Users\Usuario\Downloads\14-4-2012\Latas, tazas, bolsos, botellas, marcos gif y otros\mod_article478960_91[1]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436096" y="764704"/>
            <a:ext cx="1428750" cy="1581150"/>
          </a:xfrm>
          <a:prstGeom prst="rect">
            <a:avLst/>
          </a:prstGeom>
          <a:noFill/>
        </p:spPr>
      </p:pic>
      <p:pic>
        <p:nvPicPr>
          <p:cNvPr id="24585" name="Picture 9" descr="C:\Users\Usuario\Downloads\14-4-2012\Latas, tazas, bolsos, botellas, marcos gif y otros\mod_article478960_91[1]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771800" y="692696"/>
            <a:ext cx="1428750" cy="1581150"/>
          </a:xfrm>
          <a:prstGeom prst="rect">
            <a:avLst/>
          </a:prstGeom>
          <a:noFill/>
        </p:spPr>
      </p:pic>
      <p:pic>
        <p:nvPicPr>
          <p:cNvPr id="24586" name="Picture 10" descr="C:\Users\Usuario\Downloads\14-4-2012\Latas, tazas, bolsos, botellas, marcos gif y otros\mod_article478960_91[1]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788024" y="2996952"/>
            <a:ext cx="1428750" cy="158115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1" descr="C:\Users\Usuario\Downloads\Nueva carpeta\42[1] (2)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  <p:pic>
        <p:nvPicPr>
          <p:cNvPr id="17410" name="Picture 2" descr="C:\Users\Usuario\Downloads\Nueva carpeta\d53e0574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28184" y="620688"/>
            <a:ext cx="2699792" cy="5077370"/>
          </a:xfrm>
          <a:prstGeom prst="rect">
            <a:avLst/>
          </a:prstGeom>
          <a:noFill/>
        </p:spPr>
      </p:pic>
      <p:pic>
        <p:nvPicPr>
          <p:cNvPr id="17411" name="Picture 3" descr="C:\Users\Usuario\Downloads\14-4-2012\MARCOS DELGADOS y SOFÁS\mod_article23335606_23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27784" y="3284984"/>
            <a:ext cx="2880320" cy="2414885"/>
          </a:xfrm>
          <a:prstGeom prst="rect">
            <a:avLst/>
          </a:prstGeom>
          <a:noFill/>
        </p:spPr>
      </p:pic>
      <p:pic>
        <p:nvPicPr>
          <p:cNvPr id="5" name="Picture 2" descr="C:\Users\Usuario\Downloads\14-4-2012\PNG HOMBRES\42b5f242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3528" y="332656"/>
            <a:ext cx="2232248" cy="5112568"/>
          </a:xfrm>
          <a:prstGeom prst="rect">
            <a:avLst/>
          </a:prstGeom>
          <a:noFill/>
        </p:spPr>
      </p:pic>
      <p:pic>
        <p:nvPicPr>
          <p:cNvPr id="17412" name="Picture 4" descr="C:\Users\Usuario\Downloads\TEXTURAS\ESTRECHAS\banner26[1]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5733256"/>
            <a:ext cx="9144000" cy="1124744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755576" y="5805264"/>
            <a:ext cx="74168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Arial Black" pitchFamily="34" charset="0"/>
              </a:rPr>
              <a:t>I saw her headed towards the </a:t>
            </a:r>
            <a:r>
              <a:rPr lang="en-US" b="1" dirty="0" smtClean="0">
                <a:solidFill>
                  <a:schemeClr val="bg1"/>
                </a:solidFill>
                <a:latin typeface="Arial Black" pitchFamily="34" charset="0"/>
              </a:rPr>
              <a:t>table, Like </a:t>
            </a:r>
            <a:r>
              <a:rPr lang="en-US" b="1" dirty="0">
                <a:solidFill>
                  <a:schemeClr val="bg1"/>
                </a:solidFill>
                <a:latin typeface="Arial Black" pitchFamily="34" charset="0"/>
              </a:rPr>
              <a:t>a tall walking big black </a:t>
            </a:r>
            <a:r>
              <a:rPr lang="en-US" b="1" dirty="0" smtClean="0">
                <a:solidFill>
                  <a:schemeClr val="bg1"/>
                </a:solidFill>
                <a:latin typeface="Arial Black" pitchFamily="34" charset="0"/>
              </a:rPr>
              <a:t>cat When </a:t>
            </a:r>
            <a:r>
              <a:rPr lang="en-US" b="1" dirty="0">
                <a:solidFill>
                  <a:schemeClr val="bg1"/>
                </a:solidFill>
                <a:latin typeface="Arial Black" pitchFamily="34" charset="0"/>
              </a:rPr>
              <a:t>Charlie said “I hope that you're able </a:t>
            </a:r>
            <a:r>
              <a:rPr lang="en-US" b="1" dirty="0" smtClean="0">
                <a:solidFill>
                  <a:schemeClr val="bg1"/>
                </a:solidFill>
                <a:latin typeface="Arial Black" pitchFamily="34" charset="0"/>
              </a:rPr>
              <a:t>boy, Well </a:t>
            </a:r>
            <a:r>
              <a:rPr lang="en-US" b="1" dirty="0">
                <a:solidFill>
                  <a:schemeClr val="bg1"/>
                </a:solidFill>
                <a:latin typeface="Arial Black" pitchFamily="34" charset="0"/>
              </a:rPr>
              <a:t>I'm telling you she knows where it's </a:t>
            </a:r>
            <a:r>
              <a:rPr lang="en-US" b="1" dirty="0" smtClean="0">
                <a:solidFill>
                  <a:schemeClr val="bg1"/>
                </a:solidFill>
                <a:latin typeface="Arial Black" pitchFamily="34" charset="0"/>
              </a:rPr>
              <a:t>at</a:t>
            </a:r>
            <a:endParaRPr lang="es-ES" dirty="0">
              <a:latin typeface="Arial Black" pitchFamily="34" charset="0"/>
            </a:endParaRPr>
          </a:p>
        </p:txBody>
      </p:sp>
    </p:spTree>
  </p:cSld>
  <p:clrMapOvr>
    <a:masterClrMapping/>
  </p:clrMapOvr>
  <p:transition advTm="13000">
    <p:diamond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8" name="Picture 6" descr="C:\Users\Usuario\Downloads\14-4-2012\MARCOS DELGADOS y SOFÁS\CUADROS GIFS\357885Sanstitre5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877272"/>
          </a:xfrm>
          <a:prstGeom prst="rect">
            <a:avLst/>
          </a:prstGeom>
          <a:noFill/>
        </p:spPr>
      </p:pic>
      <p:pic>
        <p:nvPicPr>
          <p:cNvPr id="18440" name="Picture 8" descr="http://estaticos.20minutos.es/img/2009/09/13/999903.jpg?v=2009091313274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260648"/>
            <a:ext cx="8496944" cy="5400600"/>
          </a:xfrm>
          <a:prstGeom prst="rect">
            <a:avLst/>
          </a:prstGeom>
          <a:noFill/>
        </p:spPr>
      </p:pic>
      <p:pic>
        <p:nvPicPr>
          <p:cNvPr id="18441" name="Picture 9" descr="C:\Users\Usuario\Downloads\Nueva carpeta\paramedic_vehicle_flashing_md_wht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36296" y="4293096"/>
            <a:ext cx="1621532" cy="1335782"/>
          </a:xfrm>
          <a:prstGeom prst="rect">
            <a:avLst/>
          </a:prstGeom>
          <a:noFill/>
        </p:spPr>
      </p:pic>
      <p:pic>
        <p:nvPicPr>
          <p:cNvPr id="18442" name="Picture 10" descr="C:\Users\Usuario\Downloads\Nueva carpeta\desert_Eagle-2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59832" y="476672"/>
            <a:ext cx="1990725" cy="1181100"/>
          </a:xfrm>
          <a:prstGeom prst="rect">
            <a:avLst/>
          </a:prstGeom>
          <a:noFill/>
        </p:spPr>
      </p:pic>
      <p:pic>
        <p:nvPicPr>
          <p:cNvPr id="10" name="Picture 2" descr="C:\Users\Usuario\Downloads\14-4-2012\PNG HOMBRES\42b5f242[1]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5536" y="620688"/>
            <a:ext cx="2376264" cy="5112568"/>
          </a:xfrm>
          <a:prstGeom prst="rect">
            <a:avLst/>
          </a:prstGeom>
          <a:noFill/>
        </p:spPr>
      </p:pic>
      <p:pic>
        <p:nvPicPr>
          <p:cNvPr id="11" name="Picture 3" descr="C:\Users\Usuario\Downloads\Nueva carpeta\d53e0574[1]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372200" y="548680"/>
            <a:ext cx="1858547" cy="2880320"/>
          </a:xfrm>
          <a:prstGeom prst="rect">
            <a:avLst/>
          </a:prstGeom>
          <a:noFill/>
        </p:spPr>
      </p:pic>
      <p:pic>
        <p:nvPicPr>
          <p:cNvPr id="18443" name="Picture 11" descr="C:\Users\Usuario\Downloads\TEXTURAS\ESTRECHAS\27[1].gi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5877272"/>
            <a:ext cx="9144000" cy="980728"/>
          </a:xfrm>
          <a:prstGeom prst="rect">
            <a:avLst/>
          </a:prstGeom>
          <a:noFill/>
        </p:spPr>
      </p:pic>
      <p:sp>
        <p:nvSpPr>
          <p:cNvPr id="13" name="12 CuadroTexto"/>
          <p:cNvSpPr txBox="1"/>
          <p:nvPr/>
        </p:nvSpPr>
        <p:spPr>
          <a:xfrm>
            <a:off x="971600" y="5934670"/>
            <a:ext cx="74168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latin typeface="Arial Black" pitchFamily="34" charset="0"/>
              </a:rPr>
              <a:t>Then suddenly we heard the </a:t>
            </a:r>
            <a:r>
              <a:rPr lang="en-US" b="1" dirty="0" smtClean="0">
                <a:latin typeface="Arial Black" pitchFamily="34" charset="0"/>
              </a:rPr>
              <a:t>sirens, And </a:t>
            </a:r>
            <a:r>
              <a:rPr lang="en-US" b="1" dirty="0">
                <a:latin typeface="Arial Black" pitchFamily="34" charset="0"/>
              </a:rPr>
              <a:t>everybody started to </a:t>
            </a:r>
            <a:r>
              <a:rPr lang="en-US" b="1" dirty="0" smtClean="0">
                <a:latin typeface="Arial Black" pitchFamily="34" charset="0"/>
              </a:rPr>
              <a:t>run A-jumping </a:t>
            </a:r>
            <a:r>
              <a:rPr lang="en-US" b="1" dirty="0">
                <a:latin typeface="Arial Black" pitchFamily="34" charset="0"/>
              </a:rPr>
              <a:t>out of doors and </a:t>
            </a:r>
            <a:r>
              <a:rPr lang="en-US" b="1" dirty="0" smtClean="0">
                <a:latin typeface="Arial Black" pitchFamily="34" charset="0"/>
              </a:rPr>
              <a:t>tables, When </a:t>
            </a:r>
            <a:r>
              <a:rPr lang="en-US" b="1" dirty="0">
                <a:latin typeface="Arial Black" pitchFamily="34" charset="0"/>
              </a:rPr>
              <a:t>I heard somebody shooting a </a:t>
            </a:r>
            <a:r>
              <a:rPr lang="en-US" b="1" dirty="0" smtClean="0">
                <a:latin typeface="Arial Black" pitchFamily="34" charset="0"/>
              </a:rPr>
              <a:t>gun</a:t>
            </a:r>
            <a:endParaRPr lang="es-ES" dirty="0">
              <a:latin typeface="Arial Black" pitchFamily="34" charset="0"/>
            </a:endParaRPr>
          </a:p>
        </p:txBody>
      </p:sp>
    </p:spTree>
  </p:cSld>
  <p:clrMapOvr>
    <a:masterClrMapping/>
  </p:clrMapOvr>
  <p:transition advTm="14000">
    <p:diamond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http://estaticos.20minutos.es/img2/recortes/2012/06/07/64125-620-28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260648"/>
            <a:ext cx="8496944" cy="5328592"/>
          </a:xfrm>
          <a:prstGeom prst="rect">
            <a:avLst/>
          </a:prstGeom>
          <a:noFill/>
        </p:spPr>
      </p:pic>
      <p:pic>
        <p:nvPicPr>
          <p:cNvPr id="19461" name="Picture 5" descr="C:\Users\Usuario\Downloads\14-4-2012\MARCOS DELGADOS y SOFÁS\CUADROS GIFS\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  <p:pic>
        <p:nvPicPr>
          <p:cNvPr id="19464" name="Picture 8" descr="C:\Users\Usuario\Downloads\14-4-2012\PNG HOMBRES\8fd2f9bc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36096" y="404664"/>
            <a:ext cx="3175000" cy="2336800"/>
          </a:xfrm>
          <a:prstGeom prst="rect">
            <a:avLst/>
          </a:prstGeom>
          <a:noFill/>
        </p:spPr>
      </p:pic>
      <p:pic>
        <p:nvPicPr>
          <p:cNvPr id="19465" name="Picture 9" descr="C:\Users\Usuario\Downloads\TEXTURAS\ESTRECHAS\23[1]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5733256"/>
            <a:ext cx="9144000" cy="1124744"/>
          </a:xfrm>
          <a:prstGeom prst="rect">
            <a:avLst/>
          </a:prstGeom>
          <a:noFill/>
        </p:spPr>
      </p:pic>
      <p:sp>
        <p:nvSpPr>
          <p:cNvPr id="8" name="7 CuadroTexto"/>
          <p:cNvSpPr txBox="1"/>
          <p:nvPr/>
        </p:nvSpPr>
        <p:spPr>
          <a:xfrm>
            <a:off x="0" y="5805264"/>
            <a:ext cx="9144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latin typeface="Arial Black" pitchFamily="34" charset="0"/>
              </a:rPr>
              <a:t>Well the DA was pumping my left hand [DA = District </a:t>
            </a:r>
            <a:r>
              <a:rPr lang="en-US" b="1" dirty="0" smtClean="0">
                <a:latin typeface="Arial Black" pitchFamily="34" charset="0"/>
              </a:rPr>
              <a:t>Attorney] And </a:t>
            </a:r>
            <a:r>
              <a:rPr lang="en-US" b="1" dirty="0">
                <a:latin typeface="Arial Black" pitchFamily="34" charset="0"/>
              </a:rPr>
              <a:t>she was a holding my </a:t>
            </a:r>
            <a:r>
              <a:rPr lang="en-US" b="1" dirty="0" smtClean="0">
                <a:latin typeface="Arial Black" pitchFamily="34" charset="0"/>
              </a:rPr>
              <a:t>right Well </a:t>
            </a:r>
            <a:r>
              <a:rPr lang="en-US" b="1" dirty="0">
                <a:latin typeface="Arial Black" pitchFamily="34" charset="0"/>
              </a:rPr>
              <a:t>I told her don't get </a:t>
            </a:r>
            <a:r>
              <a:rPr lang="en-US" b="1" dirty="0" smtClean="0">
                <a:latin typeface="Arial Black" pitchFamily="34" charset="0"/>
              </a:rPr>
              <a:t>scared, 'Cos </a:t>
            </a:r>
            <a:r>
              <a:rPr lang="en-US" b="1" dirty="0">
                <a:latin typeface="Arial Black" pitchFamily="34" charset="0"/>
              </a:rPr>
              <a:t>you're </a:t>
            </a:r>
            <a:r>
              <a:rPr lang="en-US" b="1" dirty="0" smtClean="0">
                <a:latin typeface="Arial Black" pitchFamily="34" charset="0"/>
              </a:rPr>
              <a:t>goanna </a:t>
            </a:r>
            <a:r>
              <a:rPr lang="en-US" b="1" dirty="0">
                <a:latin typeface="Arial Black" pitchFamily="34" charset="0"/>
              </a:rPr>
              <a:t>be </a:t>
            </a:r>
            <a:r>
              <a:rPr lang="en-US" b="1" dirty="0" smtClean="0">
                <a:latin typeface="Arial Black" pitchFamily="34" charset="0"/>
              </a:rPr>
              <a:t>spared</a:t>
            </a:r>
            <a:endParaRPr lang="es-ES" dirty="0">
              <a:latin typeface="Arial Black" pitchFamily="34" charset="0"/>
            </a:endParaRPr>
          </a:p>
        </p:txBody>
      </p:sp>
    </p:spTree>
  </p:cSld>
  <p:clrMapOvr>
    <a:masterClrMapping/>
  </p:clrMapOvr>
  <p:transition advTm="18000">
    <p:diamond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1" descr="C:\Users\Usuario\Downloads\TEXTURAS\7b8990d2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591"/>
            <a:ext cx="9143999" cy="5798673"/>
          </a:xfrm>
          <a:prstGeom prst="rect">
            <a:avLst/>
          </a:prstGeom>
          <a:noFill/>
        </p:spPr>
      </p:pic>
      <p:pic>
        <p:nvPicPr>
          <p:cNvPr id="3" name="Picture 2" descr="C:\Users\Usuario\Downloads\14-4-2012\PNG HOMBRES\42b5f24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764704"/>
            <a:ext cx="2376264" cy="5112568"/>
          </a:xfrm>
          <a:prstGeom prst="rect">
            <a:avLst/>
          </a:prstGeom>
          <a:noFill/>
        </p:spPr>
      </p:pic>
      <p:pic>
        <p:nvPicPr>
          <p:cNvPr id="4" name="Picture 3" descr="C:\Users\Usuario\Downloads\Nueva carpeta\d53e0574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08104" y="980728"/>
            <a:ext cx="2794651" cy="4896544"/>
          </a:xfrm>
          <a:prstGeom prst="rect">
            <a:avLst/>
          </a:prstGeom>
          <a:noFill/>
        </p:spPr>
      </p:pic>
      <p:pic>
        <p:nvPicPr>
          <p:cNvPr id="20482" name="Picture 2" descr="C:\Users\Usuario\Downloads\TEXTURAS\ESTRECHAS\4[2]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5805264"/>
            <a:ext cx="9144000" cy="1052736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251520" y="5877272"/>
            <a:ext cx="889248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latin typeface="Arial Black" pitchFamily="34" charset="0"/>
              </a:rPr>
              <a:t>Well I've gotta be </a:t>
            </a:r>
            <a:r>
              <a:rPr lang="en-US" b="1" dirty="0" smtClean="0">
                <a:latin typeface="Arial Black" pitchFamily="34" charset="0"/>
              </a:rPr>
              <a:t>forgiven, If </a:t>
            </a:r>
            <a:r>
              <a:rPr lang="en-US" b="1" dirty="0">
                <a:latin typeface="Arial Black" pitchFamily="34" charset="0"/>
              </a:rPr>
              <a:t>I wanna spend my </a:t>
            </a:r>
            <a:r>
              <a:rPr lang="en-US" b="1" dirty="0" smtClean="0">
                <a:latin typeface="Arial Black" pitchFamily="34" charset="0"/>
              </a:rPr>
              <a:t>living, With </a:t>
            </a:r>
            <a:r>
              <a:rPr lang="en-US" b="1" dirty="0">
                <a:latin typeface="Arial Black" pitchFamily="34" charset="0"/>
              </a:rPr>
              <a:t>a long cool woman in a black </a:t>
            </a:r>
            <a:r>
              <a:rPr lang="en-US" b="1" dirty="0" smtClean="0">
                <a:latin typeface="Arial Black" pitchFamily="34" charset="0"/>
              </a:rPr>
              <a:t>dress, Just </a:t>
            </a:r>
            <a:r>
              <a:rPr lang="en-US" b="1" dirty="0">
                <a:latin typeface="Arial Black" pitchFamily="34" charset="0"/>
              </a:rPr>
              <a:t>a 5’9 beautiful </a:t>
            </a:r>
            <a:r>
              <a:rPr lang="en-US" b="1" dirty="0" smtClean="0">
                <a:latin typeface="Arial Black" pitchFamily="34" charset="0"/>
              </a:rPr>
              <a:t>tall. With </a:t>
            </a:r>
            <a:r>
              <a:rPr lang="en-US" b="1" dirty="0">
                <a:latin typeface="Arial Black" pitchFamily="34" charset="0"/>
              </a:rPr>
              <a:t>just one look I was a bad mess</a:t>
            </a:r>
            <a:r>
              <a:rPr lang="en-US" b="1" dirty="0" smtClean="0">
                <a:latin typeface="Arial Black" pitchFamily="34" charset="0"/>
              </a:rPr>
              <a:t>, 'Cos </a:t>
            </a:r>
            <a:r>
              <a:rPr lang="en-US" b="1" dirty="0">
                <a:latin typeface="Arial Black" pitchFamily="34" charset="0"/>
              </a:rPr>
              <a:t>that long cool woman had it all. </a:t>
            </a:r>
            <a:endParaRPr lang="es-ES" dirty="0">
              <a:latin typeface="Arial Black" pitchFamily="34" charset="0"/>
            </a:endParaRPr>
          </a:p>
        </p:txBody>
      </p:sp>
    </p:spTree>
  </p:cSld>
  <p:clrMapOvr>
    <a:masterClrMapping/>
  </p:clrMapOvr>
  <p:transition advTm="12000">
    <p:diamond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Users\Usuario\Downloads\14-4-2012\Latas, tazas, bolsos, botellas, marcos gif y otros\03d14c36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43808" y="4869160"/>
            <a:ext cx="3816424" cy="1152898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diamond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C:\Users\Usuario\Downloads\14-4-2012\Latas, tazas, bolsos, botellas, marcos gif y otros\630005ad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43808" y="4869160"/>
            <a:ext cx="3816424" cy="1152898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diamond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C:\Users\Usuario\Downloads\14-4-2012\Latas, tazas, bolsos, botellas, marcos gif y otros\fb9e5d8f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5076056" cy="6858000"/>
          </a:xfrm>
          <a:prstGeom prst="rect">
            <a:avLst/>
          </a:prstGeom>
          <a:noFill/>
        </p:spPr>
      </p:pic>
      <p:pic>
        <p:nvPicPr>
          <p:cNvPr id="31747" name="Picture 3" descr="C:\Users\Usuario\Downloads\14-4-2012\Latas, tazas, bolsos, botellas, marcos gif y otros\desert_Eagle-3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40152" y="836712"/>
            <a:ext cx="2160240" cy="1314450"/>
          </a:xfrm>
          <a:prstGeom prst="rect">
            <a:avLst/>
          </a:prstGeom>
          <a:noFill/>
        </p:spPr>
      </p:pic>
      <p:pic>
        <p:nvPicPr>
          <p:cNvPr id="31748" name="Picture 4" descr="C:\Users\Usuario\Downloads\14-4-2012\Latas, tazas, bolsos, botellas, marcos gif y otros\desert_Eagle-2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12160" y="2780928"/>
            <a:ext cx="1990725" cy="1656184"/>
          </a:xfrm>
          <a:prstGeom prst="rect">
            <a:avLst/>
          </a:prstGeom>
          <a:noFill/>
        </p:spPr>
      </p:pic>
      <p:pic>
        <p:nvPicPr>
          <p:cNvPr id="31749" name="Picture 5" descr="C:\Users\Usuario\Downloads\14-4-2012\Latas, tazas, bolsos, botellas, marcos gif y otros\desert_Eagle-1[1]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940152" y="4725144"/>
            <a:ext cx="2295525" cy="1704975"/>
          </a:xfrm>
          <a:prstGeom prst="rect">
            <a:avLst/>
          </a:prstGeom>
          <a:noFill/>
        </p:spPr>
      </p:pic>
      <p:pic>
        <p:nvPicPr>
          <p:cNvPr id="6" name="Picture 2" descr="www.leperledelcuore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979712" y="5705102"/>
            <a:ext cx="3816424" cy="1152898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www.leperledelcuore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2780928"/>
            <a:ext cx="2592288" cy="1223300"/>
          </a:xfrm>
          <a:prstGeom prst="rect">
            <a:avLst/>
          </a:prstGeom>
          <a:noFill/>
        </p:spPr>
      </p:pic>
      <p:pic>
        <p:nvPicPr>
          <p:cNvPr id="4098" name="Picture 2" descr="C:\Users\Usuario\Downloads\14-4-2012\DIFERENTES COSAS Y FONDOS DE PNG\noifejkeret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227</TotalTime>
  <Words>514</Words>
  <Application>Microsoft Office PowerPoint</Application>
  <PresentationFormat>Presentación en pantalla (4:3)</PresentationFormat>
  <Paragraphs>37</Paragraphs>
  <Slides>19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19</vt:i4>
      </vt:variant>
    </vt:vector>
  </HeadingPairs>
  <TitlesOfParts>
    <vt:vector size="21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29</cp:revision>
  <dcterms:created xsi:type="dcterms:W3CDTF">2012-06-20T06:41:43Z</dcterms:created>
  <dcterms:modified xsi:type="dcterms:W3CDTF">2012-10-08T11:07:44Z</dcterms:modified>
</cp:coreProperties>
</file>